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3"/>
  </p:normalViewPr>
  <p:slideViewPr>
    <p:cSldViewPr snapToGrid="0" snapToObjects="1">
      <p:cViewPr varScale="1">
        <p:scale>
          <a:sx n="93" d="100"/>
          <a:sy n="93" d="100"/>
        </p:scale>
        <p:origin x="2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34C54-F77B-3A4B-8485-4EFE3AD0855C}" type="datetimeFigureOut">
              <a:rPr lang="de-DE" smtClean="0"/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11BED-D24E-4942-9406-595BF587FA94}" type="slidenum">
              <a:rPr lang="de-DE" smtClean="0"/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11BED-D24E-4942-9406-595BF587FA94}" type="slidenum">
              <a:rPr lang="de-DE" smtClean="0"/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277C-EFCE-0143-A3C1-D683E89D5E2F}" type="slidenum">
              <a:rPr lang="de-DE" smtClean="0"/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3.jpeg"/><Relationship Id="rId18" Type="http://schemas.openxmlformats.org/officeDocument/2006/relationships/image" Target="../media/image2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D754CB-BB9C-DE47-A7E9-B2F64A060076}" type="datetimeFigureOut">
              <a:rPr lang="de-DE" smtClean="0"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FF277C-EFCE-0143-A3C1-D683E89D5E2F}" type="slidenum">
              <a:rPr lang="de-DE" smtClean="0"/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806867" y="6366932"/>
            <a:ext cx="2578265" cy="4967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png"/><Relationship Id="rId2" Type="http://schemas.openxmlformats.org/officeDocument/2006/relationships/hyperlink" Target="https://creativecommons.org/licenses/by-sa/3.0/" TargetMode="External"/><Relationship Id="rId1" Type="http://schemas.openxmlformats.org/officeDocument/2006/relationships/hyperlink" Target="https://de.wikipedia.org/wiki/Datei:Justizzentrum_Aachen-Gerichtssaal01.jpg" TargetMode="Externa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de.wikipedia.org/wiki/Datei:Justizzentrum_Aachen-Gerichtssaal01.jpg" TargetMode="External"/><Relationship Id="rId1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hyperlink" Target="https://creativecommons.org/licenses/by-sa/3.0/" TargetMode="External"/><Relationship Id="rId1" Type="http://schemas.openxmlformats.org/officeDocument/2006/relationships/hyperlink" Target="https://de.wikipedia.org/wiki/Datei:Justizzentrum_Aachen-Gerichtssaal01.jpg" TargetMode="Externa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hyperlink" Target="https://creativecommons.org/licenses/by-sa/3.0/" TargetMode="External"/><Relationship Id="rId1" Type="http://schemas.openxmlformats.org/officeDocument/2006/relationships/hyperlink" Target="https://de.wikipedia.org/wiki/Datei:Justizzentrum_Aachen-Gerichtssaal0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AaBbCc" panose="020B0500000000000000" pitchFamily="34" charset="0"/>
              </a:rPr>
              <a:t>Berufe</a:t>
            </a:r>
            <a:endParaRPr lang="de-DE" dirty="0">
              <a:latin typeface="AaBbCc" panose="020B0500000000000000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AaBbCc" panose="020B0500000000000000" pitchFamily="34" charset="0"/>
              </a:rPr>
              <a:t>4 Bilder 1 Wort</a:t>
            </a:r>
            <a:endParaRPr lang="de-DE" dirty="0">
              <a:latin typeface="AaBbCc" panose="020B0500000000000000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5771" y="6083447"/>
            <a:ext cx="4020457" cy="7745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952931" y="5234043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Koch/Köchin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32240" y="7810611"/>
            <a:ext cx="24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1" tooltip="https://de.wikipedia.org/wiki/Datei:Justizzentrum_Aachen-Gerichtssaal01.jp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2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235" y="1130300"/>
            <a:ext cx="1690914" cy="1556001"/>
          </a:xfrm>
          <a:prstGeom prst="rect">
            <a:avLst/>
          </a:prstGeom>
        </p:spPr>
      </p:pic>
      <p:pic>
        <p:nvPicPr>
          <p:cNvPr id="9" name="Grafik 8" descr="Ein Bild, das Teller, Essen, Gericht, Fleisch enthält.&#10;&#10;Automatisch generierte Beschreib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722" y="1002643"/>
            <a:ext cx="2244877" cy="1683658"/>
          </a:xfrm>
          <a:prstGeom prst="rect">
            <a:avLst/>
          </a:prstGeom>
        </p:spPr>
      </p:pic>
      <p:pic>
        <p:nvPicPr>
          <p:cNvPr id="11" name="Grafik 10" descr="Ein Bild, das Person, Gericht, Pfanne, gekocht enthält.&#10;&#10;Automatisch generierte Beschreibu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378" y="3108964"/>
            <a:ext cx="1407279" cy="1749590"/>
          </a:xfrm>
          <a:prstGeom prst="rect">
            <a:avLst/>
          </a:prstGeom>
        </p:spPr>
      </p:pic>
      <p:pic>
        <p:nvPicPr>
          <p:cNvPr id="15" name="Grafik 14" descr="Ein Bild, das drinnen enthält.&#10;&#10;Automatisch generierte Beschreibu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838" y="3152263"/>
            <a:ext cx="2493270" cy="1662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Tisch, Arbeitstisch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3885" y="1095828"/>
            <a:ext cx="2493276" cy="1516743"/>
          </a:xfrm>
          <a:prstGeom prst="rect">
            <a:avLst/>
          </a:prstGeom>
        </p:spPr>
      </p:pic>
      <p:pic>
        <p:nvPicPr>
          <p:cNvPr id="9" name="Grafik 8" descr="Ein Bild, das Zahnbürste, Briefpapier, drinnen, Schreibgerät enthält.&#10;&#10;Automatisch generierte Beschreib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788" y="963365"/>
            <a:ext cx="2486172" cy="1658257"/>
          </a:xfrm>
          <a:prstGeom prst="rect">
            <a:avLst/>
          </a:prstGeom>
        </p:spPr>
      </p:pic>
      <p:pic>
        <p:nvPicPr>
          <p:cNvPr id="12" name="Grafik 11" descr="Ein Bild, das Person, Kind, stehend, Gruppe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13" y="3067957"/>
            <a:ext cx="2237619" cy="16782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569" y="2925759"/>
            <a:ext cx="1962610" cy="196261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3220719" y="5201557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Lehrer/Lehrerin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220719" y="5201557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Arzt/Ärztin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pic>
        <p:nvPicPr>
          <p:cNvPr id="4" name="Grafik 3" descr="Ein Bild, das Himmel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2053" y="1025051"/>
            <a:ext cx="2486173" cy="1658258"/>
          </a:xfrm>
          <a:prstGeom prst="rect">
            <a:avLst/>
          </a:prstGeom>
        </p:spPr>
      </p:pic>
      <p:pic>
        <p:nvPicPr>
          <p:cNvPr id="13" name="Grafik 12" descr="Ein Bild, das Waffe enthält.&#10;&#10;Automatisch generierte Beschreib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670" y="865455"/>
            <a:ext cx="2273295" cy="1962611"/>
          </a:xfrm>
          <a:prstGeom prst="rect">
            <a:avLst/>
          </a:prstGeom>
        </p:spPr>
      </p:pic>
      <p:pic>
        <p:nvPicPr>
          <p:cNvPr id="18" name="Grafik 17" descr="Ein Bild, das drinnen, angeordnet, mehrere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053" y="3077935"/>
            <a:ext cx="2489819" cy="1658258"/>
          </a:xfrm>
          <a:prstGeom prst="rect">
            <a:avLst/>
          </a:prstGeom>
        </p:spPr>
      </p:pic>
      <p:pic>
        <p:nvPicPr>
          <p:cNvPr id="21" name="Grafik 20" descr="Ein Bild, das Person, drinnen, Raum, Szene enthält.&#10;&#10;Automatisch generierte Beschreib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788" y="3077934"/>
            <a:ext cx="2489819" cy="165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3220719" y="5201557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Pilot/Pilotin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pic>
        <p:nvPicPr>
          <p:cNvPr id="5" name="Grafik 4" descr="Ein Bild, das Himmel, draußen, Flughafen, Hafen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6833" y="991409"/>
            <a:ext cx="2323738" cy="1742804"/>
          </a:xfrm>
          <a:prstGeom prst="rect">
            <a:avLst/>
          </a:prstGeom>
        </p:spPr>
      </p:pic>
      <p:pic>
        <p:nvPicPr>
          <p:cNvPr id="11" name="Grafik 10" descr="Ein Bild, das Himmel, draußen, Ebene, fliegend enthält.&#10;&#10;Automatisch generierte Beschreib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181" y="991409"/>
            <a:ext cx="2586476" cy="1725159"/>
          </a:xfrm>
          <a:prstGeom prst="rect">
            <a:avLst/>
          </a:prstGeom>
        </p:spPr>
      </p:pic>
      <p:pic>
        <p:nvPicPr>
          <p:cNvPr id="20" name="Grafik 19" descr="Ein Bild, das Wand, drinnen, Gepäck, Boden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965" y="3126865"/>
            <a:ext cx="1932893" cy="176876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274" y="3291113"/>
            <a:ext cx="2869596" cy="1324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952931" y="5234043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Bäcker/Bäckerin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pic>
        <p:nvPicPr>
          <p:cNvPr id="4" name="Grafik 3" descr="Ein Bild, das Brot, Essen, schließen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6514" y="1016000"/>
            <a:ext cx="2530929" cy="16872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686" y="1022646"/>
            <a:ext cx="2225400" cy="1680640"/>
          </a:xfrm>
          <a:prstGeom prst="rect">
            <a:avLst/>
          </a:prstGeom>
        </p:spPr>
      </p:pic>
      <p:pic>
        <p:nvPicPr>
          <p:cNvPr id="17" name="Grafik 16" descr="Ein Bild, das Text, Person, drinnen, Doughnut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514" y="3026030"/>
            <a:ext cx="2530929" cy="1687286"/>
          </a:xfrm>
          <a:prstGeom prst="rect">
            <a:avLst/>
          </a:prstGeom>
        </p:spPr>
      </p:pic>
      <p:pic>
        <p:nvPicPr>
          <p:cNvPr id="21" name="Grafik 20" descr="Ein Bild, das drinnen, Küchengeräte enthält.&#10;&#10;Automatisch generierte Beschreib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3036460"/>
            <a:ext cx="2271486" cy="1711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952931" y="5200030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Polizist/Polizistin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pic>
        <p:nvPicPr>
          <p:cNvPr id="5" name="Grafik 4" descr="Ein Bild, das Text, Vektorgrafiken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6514" y="734640"/>
            <a:ext cx="2495148" cy="2489200"/>
          </a:xfrm>
          <a:prstGeom prst="rect">
            <a:avLst/>
          </a:prstGeom>
        </p:spPr>
      </p:pic>
      <p:pic>
        <p:nvPicPr>
          <p:cNvPr id="9" name="Grafik 8" descr="Ein Bild, das drinnen enthält.&#10;&#10;Automatisch generierte Beschreibu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600" y="1004004"/>
            <a:ext cx="2281581" cy="171118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38" y="3047829"/>
            <a:ext cx="872854" cy="188702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90" y="3135062"/>
            <a:ext cx="2387600" cy="1606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952931" y="5234043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Richter/Richterin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pic>
        <p:nvPicPr>
          <p:cNvPr id="4" name="Grafik 3" descr="Ein Bild, das Boden, drinnen, Wand, Decke enthält.&#10;&#10;Automatisch generierte Beschreib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2240" y="952611"/>
            <a:ext cx="2400904" cy="17702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332240" y="7810611"/>
            <a:ext cx="24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2" tooltip="https://de.wikipedia.org/wiki/Datei:Justizzentrum_Aachen-Gerichtssaal01.jp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3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8" name="Grafik 7" descr="Ein Bild, das drinnen enthält.&#10;&#10;Automatisch generierte Beschreib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720" y="1135267"/>
            <a:ext cx="2383766" cy="133216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240" y="3019582"/>
            <a:ext cx="2503714" cy="17526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575" y="3021367"/>
            <a:ext cx="2035530" cy="1916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115094" y="5296188"/>
            <a:ext cx="7961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Automechaniker/Automechanikerin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32240" y="7810611"/>
            <a:ext cx="24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1" tooltip="https://de.wikipedia.org/wiki/Datei:Justizzentrum_Aachen-Gerichtssaal01.jp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2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5" name="Grafik 4" descr="Ein Bild, das Baum, draußen, Auto, Straße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240" y="1009874"/>
            <a:ext cx="2446929" cy="1631727"/>
          </a:xfrm>
          <a:prstGeom prst="rect">
            <a:avLst/>
          </a:prstGeom>
        </p:spPr>
      </p:pic>
      <p:pic>
        <p:nvPicPr>
          <p:cNvPr id="9" name="Grafik 8" descr="Ein Bild, das Person, Maschine enthält.&#10;&#10;Automatisch generierte Beschreib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938" y="1009874"/>
            <a:ext cx="2446929" cy="1631286"/>
          </a:xfrm>
          <a:prstGeom prst="rect">
            <a:avLst/>
          </a:prstGeom>
        </p:spPr>
      </p:pic>
      <p:pic>
        <p:nvPicPr>
          <p:cNvPr id="14" name="Grafik 13" descr="Ein Bild, das Schraubenschlüssel, Schlüssel enthält.&#10;&#10;Automatisch generierte Beschreibu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240" y="3054364"/>
            <a:ext cx="2526560" cy="1894114"/>
          </a:xfrm>
          <a:prstGeom prst="rect">
            <a:avLst/>
          </a:prstGeom>
        </p:spPr>
      </p:pic>
      <p:pic>
        <p:nvPicPr>
          <p:cNvPr id="17" name="Grafik 16" descr="Ein Bild, das Person, drinnen, Maschine, Rakete enthält.&#10;&#10;Automatisch generierte Beschreibu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234" y="3096143"/>
            <a:ext cx="2686081" cy="1810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952931" y="5234043"/>
            <a:ext cx="6286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latin typeface="AaBbCc" panose="020B0500000000000000" pitchFamily="34" charset="0"/>
              </a:rPr>
              <a:t>Fotograf/Fotografin</a:t>
            </a:r>
            <a:endParaRPr lang="de-DE" sz="3600" dirty="0">
              <a:latin typeface="AaBbCc" panose="020B0500000000000000" pitchFamily="34" charset="0"/>
            </a:endParaRP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32240" y="7810611"/>
            <a:ext cx="240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1" tooltip="https://de.wikipedia.org/wiki/Datei:Justizzentrum_Aachen-Gerichtssaal01.jp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2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5" name="Grafik 4" descr="Ein Bild, das Elektronik, Kamera, Kameraobjektiv enthält.&#10;&#10;Automatisch generierte Beschreibu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54" y="904293"/>
            <a:ext cx="1888319" cy="1795830"/>
          </a:xfrm>
          <a:prstGeom prst="rect">
            <a:avLst/>
          </a:prstGeom>
        </p:spPr>
      </p:pic>
      <p:pic>
        <p:nvPicPr>
          <p:cNvPr id="10" name="Grafik 9" descr="Ein Bild, das Boden, Person, drinnen, angezogen enthält.&#10;&#10;Automatisch generierte Beschreib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770" y="1046359"/>
            <a:ext cx="2454281" cy="1653764"/>
          </a:xfrm>
          <a:prstGeom prst="rect">
            <a:avLst/>
          </a:prstGeom>
        </p:spPr>
      </p:pic>
      <p:pic>
        <p:nvPicPr>
          <p:cNvPr id="14" name="Grafik 13" descr="Ein Bild, das Person, Fenster, Mann enthält.&#10;&#10;Automatisch generierte Beschreibu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568" y="3107982"/>
            <a:ext cx="2355089" cy="176160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467" y="3090823"/>
            <a:ext cx="1788886" cy="178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sch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{EB0093F5-AFBE-7548-9A0C-3C1755D70796}tf10001064</Template>
  <TotalTime>0</TotalTime>
  <Words>432</Words>
  <Application>WPS Presentation</Application>
  <PresentationFormat>Breitbild</PresentationFormat>
  <Paragraphs>39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SimSun</vt:lpstr>
      <vt:lpstr>Wingdings</vt:lpstr>
      <vt:lpstr>Arial</vt:lpstr>
      <vt:lpstr>AaBbCc</vt:lpstr>
      <vt:lpstr>Sitka Text</vt:lpstr>
      <vt:lpstr>Microsoft YaHei</vt:lpstr>
      <vt:lpstr>Arial Unicode MS</vt:lpstr>
      <vt:lpstr>Garamond</vt:lpstr>
      <vt:lpstr>Calibri</vt:lpstr>
      <vt:lpstr>Organisch</vt:lpstr>
      <vt:lpstr>Berufe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Berufe</dc:title>
  <dc:creator>Erez Sümeyye</dc:creator>
  <cp:lastModifiedBy>Maggy</cp:lastModifiedBy>
  <cp:revision>8</cp:revision>
  <dcterms:created xsi:type="dcterms:W3CDTF">2021-06-08T19:02:00Z</dcterms:created>
  <dcterms:modified xsi:type="dcterms:W3CDTF">2021-06-21T07:00:52Z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