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58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87"/>
  </p:normalViewPr>
  <p:slideViewPr>
    <p:cSldViewPr snapToGrid="0" snapToObjects="1">
      <p:cViewPr varScale="1">
        <p:scale>
          <a:sx n="111" d="100"/>
          <a:sy n="111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13" Type="http://schemas.openxmlformats.org/officeDocument/2006/relationships/image" Target="../media/image10.tiff"/><Relationship Id="rId18" Type="http://schemas.openxmlformats.org/officeDocument/2006/relationships/image" Target="../media/image15.tiff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tiff"/><Relationship Id="rId7" Type="http://schemas.openxmlformats.org/officeDocument/2006/relationships/image" Target="../media/image4.tiff"/><Relationship Id="rId12" Type="http://schemas.openxmlformats.org/officeDocument/2006/relationships/image" Target="../media/image9.tiff"/><Relationship Id="rId17" Type="http://schemas.openxmlformats.org/officeDocument/2006/relationships/image" Target="../media/image14.tiff"/><Relationship Id="rId25" Type="http://schemas.openxmlformats.org/officeDocument/2006/relationships/image" Target="../media/image22.tiff"/><Relationship Id="rId2" Type="http://schemas.openxmlformats.org/officeDocument/2006/relationships/audio" Target="../media/media1.m4a"/><Relationship Id="rId16" Type="http://schemas.openxmlformats.org/officeDocument/2006/relationships/image" Target="../media/image13.tiff"/><Relationship Id="rId20" Type="http://schemas.openxmlformats.org/officeDocument/2006/relationships/image" Target="../media/image17.tiff"/><Relationship Id="rId1" Type="http://schemas.microsoft.com/office/2007/relationships/media" Target="../media/media1.m4a"/><Relationship Id="rId6" Type="http://schemas.openxmlformats.org/officeDocument/2006/relationships/image" Target="../media/image3.tiff"/><Relationship Id="rId11" Type="http://schemas.openxmlformats.org/officeDocument/2006/relationships/image" Target="../media/image8.tiff"/><Relationship Id="rId24" Type="http://schemas.openxmlformats.org/officeDocument/2006/relationships/image" Target="../media/image21.tiff"/><Relationship Id="rId5" Type="http://schemas.openxmlformats.org/officeDocument/2006/relationships/image" Target="../media/image2.tiff"/><Relationship Id="rId15" Type="http://schemas.openxmlformats.org/officeDocument/2006/relationships/image" Target="../media/image12.tiff"/><Relationship Id="rId23" Type="http://schemas.openxmlformats.org/officeDocument/2006/relationships/image" Target="../media/image20.tiff"/><Relationship Id="rId10" Type="http://schemas.openxmlformats.org/officeDocument/2006/relationships/image" Target="../media/image7.tiff"/><Relationship Id="rId19" Type="http://schemas.openxmlformats.org/officeDocument/2006/relationships/image" Target="../media/image16.tiff"/><Relationship Id="rId4" Type="http://schemas.openxmlformats.org/officeDocument/2006/relationships/image" Target="../media/image1.tiff"/><Relationship Id="rId9" Type="http://schemas.openxmlformats.org/officeDocument/2006/relationships/image" Target="../media/image6.tiff"/><Relationship Id="rId14" Type="http://schemas.openxmlformats.org/officeDocument/2006/relationships/image" Target="../media/image11.tiff"/><Relationship Id="rId22" Type="http://schemas.openxmlformats.org/officeDocument/2006/relationships/image" Target="../media/image19.tiff"/><Relationship Id="rId27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3.png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inrussia.net/mount-elbrus-the-highest-mountain-in-europe/" TargetMode="External"/><Relationship Id="rId2" Type="http://schemas.openxmlformats.org/officeDocument/2006/relationships/hyperlink" Target="https://online.seterra.com/de/vgp/31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sutori.com/story/osterreich--W5dxGQP5Ug1jKWUxg3GRNhE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DFB99-DAD1-7343-9E87-CD047AD23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3822" y="931735"/>
            <a:ext cx="8685963" cy="3527458"/>
          </a:xfrm>
        </p:spPr>
        <p:txBody>
          <a:bodyPr/>
          <a:lstStyle/>
          <a:p>
            <a:r>
              <a:rPr lang="de-DE" dirty="0" err="1"/>
              <a:t>EURope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CA3B60C-807D-354F-AB7F-1DFE01264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98" y="3219922"/>
            <a:ext cx="1420014" cy="95155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EBBADAA-4CB9-B644-B40F-002A360FF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91" y="251818"/>
            <a:ext cx="1129771" cy="9849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563054B-2AD0-C249-825A-D98429458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98" y="2070100"/>
            <a:ext cx="1478280" cy="762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84F48C-8BB2-6C41-BF9B-5DA735097B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2087" y="1625634"/>
            <a:ext cx="1596516" cy="10698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86DEA0-A06B-1B4F-B1E7-8BD519D28A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8845" y="1233449"/>
            <a:ext cx="1707041" cy="9271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8E7A5D4-66A2-0F49-ABCD-7B5ACEA1D6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1827" y="206552"/>
            <a:ext cx="1231900" cy="1041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B0FA529-EFC5-7D40-A98A-EC984670C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2674" y="2631145"/>
            <a:ext cx="1443212" cy="98197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4490567-09DE-E941-9C9A-BDA64A1591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2220" y="251818"/>
            <a:ext cx="1531070" cy="93127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C15F5D2-C28B-DF40-BD6A-D72B4D62A4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074" y="5381354"/>
            <a:ext cx="1888540" cy="116500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995CD68-8D73-B149-AE60-6E9B806272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1619" y="5615618"/>
            <a:ext cx="1620069" cy="101952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8FCBB06-ED07-014D-938C-F6ADB3EAC2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77912" y="134384"/>
            <a:ext cx="1231900" cy="838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675771F-E371-A243-BAD0-7053C712B9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1993" y="45402"/>
            <a:ext cx="1373904" cy="71064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7B8E0F3-01F3-9140-9B38-ED2E25FD79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97527" y="1533842"/>
            <a:ext cx="1460500" cy="9271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8299F24-3875-FF45-86BF-675A1A09F8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60223" y="125887"/>
            <a:ext cx="990600" cy="6096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FEDEB0F-D315-CE41-B511-900ABDA2E3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45606" y="2984117"/>
            <a:ext cx="1231900" cy="838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A393802-3BFB-3048-8A27-C9B4F7502E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87567" y="5943600"/>
            <a:ext cx="1428003" cy="73608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A57A134-6866-4046-93A6-46C23D71C5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67512" y="4201239"/>
            <a:ext cx="1608774" cy="98197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CF16E8C-B817-4640-89E1-43A1A8972D0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15714" y="3846090"/>
            <a:ext cx="1741855" cy="116500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76B2004-59CF-094F-B194-308B143E65A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42205" y="5477671"/>
            <a:ext cx="1473199" cy="98532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8E9F8F9-CD78-464D-9141-2666E7701B0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708366" y="4201239"/>
            <a:ext cx="1377150" cy="92710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225D50B-59CA-E545-8622-47531057CEA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109239" y="5574743"/>
            <a:ext cx="1608774" cy="107599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5C19EBD-CD40-F348-9415-34E97216931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71669" y="3336774"/>
            <a:ext cx="2117601" cy="2044580"/>
          </a:xfrm>
          <a:prstGeom prst="rect">
            <a:avLst/>
          </a:prstGeom>
        </p:spPr>
      </p:pic>
      <p:pic>
        <p:nvPicPr>
          <p:cNvPr id="3" name="Neue Aufnahme" descr="Neue Aufnahme">
            <a:hlinkClick r:id="" action="ppaction://media"/>
            <a:extLst>
              <a:ext uri="{FF2B5EF4-FFF2-40B4-BE49-F238E27FC236}">
                <a16:creationId xmlns:a16="http://schemas.microsoft.com/office/drawing/2014/main" id="{47D48AB3-C840-874C-8EEB-1E014CF92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938" y="4763"/>
            <a:ext cx="812800" cy="812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902A722-7EA9-7448-BA4C-293D700B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15" y="1331894"/>
            <a:ext cx="3432258" cy="6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63501B4-6532-7249-BA2F-BCF654718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9865" y="114301"/>
            <a:ext cx="5719523" cy="2935151"/>
          </a:xfrm>
          <a:prstGeom prst="rect">
            <a:avLst/>
          </a:prstGeom>
        </p:spPr>
      </p:pic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E4A2C13F-A678-C942-8099-1930C1701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402" y="1557338"/>
            <a:ext cx="5312114" cy="508634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0D81129-7469-3F4D-BB23-CD717D0A945C}"/>
              </a:ext>
            </a:extLst>
          </p:cNvPr>
          <p:cNvSpPr txBox="1"/>
          <p:nvPr/>
        </p:nvSpPr>
        <p:spPr>
          <a:xfrm>
            <a:off x="974387" y="3700462"/>
            <a:ext cx="5555001" cy="222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dirty="0"/>
              <a:t>746,4 </a:t>
            </a:r>
            <a:r>
              <a:rPr lang="de-DE" sz="3200" dirty="0" err="1"/>
              <a:t>million</a:t>
            </a:r>
            <a:r>
              <a:rPr lang="de-DE" sz="3200" dirty="0"/>
              <a:t> </a:t>
            </a:r>
            <a:r>
              <a:rPr lang="de-DE" sz="3200" dirty="0" err="1"/>
              <a:t>inhabitants</a:t>
            </a:r>
            <a:endParaRPr lang="de-DE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dirty="0"/>
              <a:t>47 countries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200" dirty="0"/>
              <a:t>150 – 200 different </a:t>
            </a:r>
            <a:r>
              <a:rPr lang="de-DE" sz="3200" dirty="0" err="1"/>
              <a:t>languages</a:t>
            </a:r>
            <a:endParaRPr lang="de-DE" sz="3200" dirty="0"/>
          </a:p>
        </p:txBody>
      </p:sp>
      <p:sp>
        <p:nvSpPr>
          <p:cNvPr id="2" name="Ring 1">
            <a:extLst>
              <a:ext uri="{FF2B5EF4-FFF2-40B4-BE49-F238E27FC236}">
                <a16:creationId xmlns:a16="http://schemas.microsoft.com/office/drawing/2014/main" id="{67CED790-9E48-144D-BE28-4933DAE12E7D}"/>
              </a:ext>
            </a:extLst>
          </p:cNvPr>
          <p:cNvSpPr/>
          <p:nvPr/>
        </p:nvSpPr>
        <p:spPr>
          <a:xfrm>
            <a:off x="2905245" y="0"/>
            <a:ext cx="1956121" cy="1203767"/>
          </a:xfrm>
          <a:prstGeom prst="donut">
            <a:avLst>
              <a:gd name="adj" fmla="val 9827"/>
            </a:avLst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Neue Aufnahme 3" descr="Neue Aufnahme 3">
            <a:hlinkClick r:id="" action="ppaction://media"/>
            <a:extLst>
              <a:ext uri="{FF2B5EF4-FFF2-40B4-BE49-F238E27FC236}">
                <a16:creationId xmlns:a16="http://schemas.microsoft.com/office/drawing/2014/main" id="{11D33BAF-D09A-3748-8439-4D07A1B3F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812800" cy="8128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4872176-1A43-FB46-A7A1-552EB964C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742"/>
            <a:ext cx="2521139" cy="5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D8BB5-DC6B-0647-B427-9A47E7E8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seas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BEB3E4D-318C-BF4C-AF95-868539820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82977" y="1108534"/>
            <a:ext cx="6984679" cy="5625296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67D3343-9496-8946-922B-0ED89B8C1CC6}"/>
              </a:ext>
            </a:extLst>
          </p:cNvPr>
          <p:cNvSpPr txBox="1"/>
          <p:nvPr/>
        </p:nvSpPr>
        <p:spPr>
          <a:xfrm>
            <a:off x="10202721" y="3844409"/>
            <a:ext cx="158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Black </a:t>
            </a:r>
            <a:r>
              <a:rPr lang="de-DE" dirty="0" err="1"/>
              <a:t>Sea</a:t>
            </a:r>
            <a:r>
              <a:rPr lang="de-DE" dirty="0"/>
              <a:t> = Schwarzes Meer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9FBE7CF7-3483-A94D-A4F3-7A6E1ABA1CD3}"/>
              </a:ext>
            </a:extLst>
          </p:cNvPr>
          <p:cNvCxnSpPr>
            <a:cxnSpLocks/>
          </p:cNvCxnSpPr>
          <p:nvPr/>
        </p:nvCxnSpPr>
        <p:spPr>
          <a:xfrm flipH="1">
            <a:off x="8000753" y="4029075"/>
            <a:ext cx="2173393" cy="113428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785138D-4BA5-D043-A434-5530C00F76BC}"/>
              </a:ext>
            </a:extLst>
          </p:cNvPr>
          <p:cNvCxnSpPr>
            <a:cxnSpLocks/>
          </p:cNvCxnSpPr>
          <p:nvPr/>
        </p:nvCxnSpPr>
        <p:spPr>
          <a:xfrm flipH="1">
            <a:off x="9332592" y="5382770"/>
            <a:ext cx="870129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7010BB9-D605-5946-AAC7-17521CCC4CA8}"/>
              </a:ext>
            </a:extLst>
          </p:cNvPr>
          <p:cNvSpPr txBox="1"/>
          <p:nvPr/>
        </p:nvSpPr>
        <p:spPr>
          <a:xfrm>
            <a:off x="10202722" y="5200655"/>
            <a:ext cx="158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Caspian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= Kaspisches Meer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7FE0F6F-B6B5-4541-992A-796FAF748BBC}"/>
              </a:ext>
            </a:extLst>
          </p:cNvPr>
          <p:cNvCxnSpPr>
            <a:cxnSpLocks/>
          </p:cNvCxnSpPr>
          <p:nvPr/>
        </p:nvCxnSpPr>
        <p:spPr>
          <a:xfrm flipV="1">
            <a:off x="4071938" y="5515515"/>
            <a:ext cx="1709491" cy="46263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FCD5D53-2366-304A-8D3B-235A20E1E74F}"/>
              </a:ext>
            </a:extLst>
          </p:cNvPr>
          <p:cNvSpPr txBox="1"/>
          <p:nvPr/>
        </p:nvSpPr>
        <p:spPr>
          <a:xfrm>
            <a:off x="2157414" y="5800820"/>
            <a:ext cx="204311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Mediterranean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= Mittelmeer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8B40913C-A807-7242-847B-0510723FDA42}"/>
              </a:ext>
            </a:extLst>
          </p:cNvPr>
          <p:cNvCxnSpPr>
            <a:cxnSpLocks/>
          </p:cNvCxnSpPr>
          <p:nvPr/>
        </p:nvCxnSpPr>
        <p:spPr>
          <a:xfrm>
            <a:off x="2514600" y="4238429"/>
            <a:ext cx="1093437" cy="6764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F04B6A12-BADE-7A40-A52E-E85D3DDB0B2C}"/>
              </a:ext>
            </a:extLst>
          </p:cNvPr>
          <p:cNvSpPr txBox="1"/>
          <p:nvPr/>
        </p:nvSpPr>
        <p:spPr>
          <a:xfrm>
            <a:off x="729531" y="3982908"/>
            <a:ext cx="204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Atlantic</a:t>
            </a:r>
            <a:r>
              <a:rPr lang="de-DE" dirty="0"/>
              <a:t> </a:t>
            </a:r>
            <a:r>
              <a:rPr lang="de-DE" dirty="0" err="1"/>
              <a:t>Ocean</a:t>
            </a:r>
            <a:r>
              <a:rPr lang="de-DE" dirty="0"/>
              <a:t> = Atlantischer Ozean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DDD33999-BF20-B644-AA74-C1D69465BCBE}"/>
              </a:ext>
            </a:extLst>
          </p:cNvPr>
          <p:cNvCxnSpPr>
            <a:cxnSpLocks/>
          </p:cNvCxnSpPr>
          <p:nvPr/>
        </p:nvCxnSpPr>
        <p:spPr>
          <a:xfrm>
            <a:off x="2424344" y="3022650"/>
            <a:ext cx="3049057" cy="60599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72A05EC4-7DA1-7247-8161-2282DD0161C9}"/>
              </a:ext>
            </a:extLst>
          </p:cNvPr>
          <p:cNvSpPr txBox="1"/>
          <p:nvPr/>
        </p:nvSpPr>
        <p:spPr>
          <a:xfrm>
            <a:off x="1037145" y="2870614"/>
            <a:ext cx="142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North </a:t>
            </a:r>
            <a:r>
              <a:rPr lang="de-DE" dirty="0" err="1"/>
              <a:t>Sea</a:t>
            </a:r>
            <a:r>
              <a:rPr lang="de-DE" dirty="0"/>
              <a:t> = Nordsee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DB9CC4A-FF26-C940-9103-8564CEEB983F}"/>
              </a:ext>
            </a:extLst>
          </p:cNvPr>
          <p:cNvCxnSpPr>
            <a:cxnSpLocks/>
          </p:cNvCxnSpPr>
          <p:nvPr/>
        </p:nvCxnSpPr>
        <p:spPr>
          <a:xfrm flipH="1">
            <a:off x="6901284" y="899155"/>
            <a:ext cx="1099469" cy="249874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2164E7B8-853E-F448-97BA-9C977B9B1730}"/>
              </a:ext>
            </a:extLst>
          </p:cNvPr>
          <p:cNvSpPr txBox="1"/>
          <p:nvPr/>
        </p:nvSpPr>
        <p:spPr>
          <a:xfrm>
            <a:off x="8000753" y="382385"/>
            <a:ext cx="190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Baltic </a:t>
            </a:r>
            <a:r>
              <a:rPr lang="de-DE" dirty="0" err="1"/>
              <a:t>Sea</a:t>
            </a:r>
            <a:r>
              <a:rPr lang="de-DE" dirty="0"/>
              <a:t> = Ostsee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8EFDA635-D35D-894B-97CE-12639296ACDC}"/>
              </a:ext>
            </a:extLst>
          </p:cNvPr>
          <p:cNvCxnSpPr>
            <a:cxnSpLocks/>
          </p:cNvCxnSpPr>
          <p:nvPr/>
        </p:nvCxnSpPr>
        <p:spPr>
          <a:xfrm>
            <a:off x="2347911" y="1257300"/>
            <a:ext cx="2849528" cy="100567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9E0DF0B6-A7B7-674F-A423-FB6D3139D594}"/>
              </a:ext>
            </a:extLst>
          </p:cNvPr>
          <p:cNvSpPr txBox="1"/>
          <p:nvPr/>
        </p:nvSpPr>
        <p:spPr>
          <a:xfrm>
            <a:off x="925081" y="759645"/>
            <a:ext cx="1652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European North </a:t>
            </a:r>
            <a:r>
              <a:rPr lang="de-DE" dirty="0" err="1"/>
              <a:t>Sea</a:t>
            </a:r>
            <a:r>
              <a:rPr lang="de-DE" dirty="0"/>
              <a:t> = Europäisches Nordmeer</a:t>
            </a:r>
          </a:p>
        </p:txBody>
      </p:sp>
      <p:pic>
        <p:nvPicPr>
          <p:cNvPr id="3" name="Neue Aufnahme 2" descr="Neue Aufnahme 2">
            <a:hlinkClick r:id="" action="ppaction://media"/>
            <a:extLst>
              <a:ext uri="{FF2B5EF4-FFF2-40B4-BE49-F238E27FC236}">
                <a16:creationId xmlns:a16="http://schemas.microsoft.com/office/drawing/2014/main" id="{8938118A-F013-C24D-821B-AB9B6792E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3" y="4763"/>
            <a:ext cx="812800" cy="81280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CA1FA18-10E8-1A44-AFF0-D3A7F6AB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742"/>
            <a:ext cx="2521139" cy="5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9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A49A8-4A88-A440-9B69-3D4176ED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rivers</a:t>
            </a:r>
            <a:endParaRPr lang="de-DE" dirty="0"/>
          </a:p>
        </p:txBody>
      </p:sp>
      <p:pic>
        <p:nvPicPr>
          <p:cNvPr id="1026" name="Picture 2" descr="Europa: Flüsse - Erdkunde-Quiz">
            <a:extLst>
              <a:ext uri="{FF2B5EF4-FFF2-40B4-BE49-F238E27FC236}">
                <a16:creationId xmlns:a16="http://schemas.microsoft.com/office/drawing/2014/main" id="{813D48DC-8911-1F4C-8057-EC38FE4D6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128065"/>
            <a:ext cx="7072313" cy="569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BB2B601-6489-5C4D-B644-76E4CFEED877}"/>
              </a:ext>
            </a:extLst>
          </p:cNvPr>
          <p:cNvSpPr txBox="1"/>
          <p:nvPr/>
        </p:nvSpPr>
        <p:spPr>
          <a:xfrm>
            <a:off x="10186988" y="4843143"/>
            <a:ext cx="177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Danube</a:t>
            </a:r>
            <a:r>
              <a:rPr lang="de-DE" dirty="0"/>
              <a:t> = Donau : 2845km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BA4E273-3E45-9B45-B01F-F2DA056FC8AE}"/>
              </a:ext>
            </a:extLst>
          </p:cNvPr>
          <p:cNvCxnSpPr>
            <a:cxnSpLocks/>
          </p:cNvCxnSpPr>
          <p:nvPr/>
        </p:nvCxnSpPr>
        <p:spPr>
          <a:xfrm flipH="1">
            <a:off x="5722588" y="5015266"/>
            <a:ext cx="4464400" cy="15787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BF8DCA8-70AA-EE46-A7F8-ED08772DD6DC}"/>
              </a:ext>
            </a:extLst>
          </p:cNvPr>
          <p:cNvCxnSpPr>
            <a:cxnSpLocks/>
          </p:cNvCxnSpPr>
          <p:nvPr/>
        </p:nvCxnSpPr>
        <p:spPr>
          <a:xfrm flipH="1">
            <a:off x="6837013" y="3571875"/>
            <a:ext cx="3349975" cy="93016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6FDB63C6-B17E-2446-9B3D-116C23EAA528}"/>
              </a:ext>
            </a:extLst>
          </p:cNvPr>
          <p:cNvSpPr txBox="1"/>
          <p:nvPr/>
        </p:nvSpPr>
        <p:spPr>
          <a:xfrm>
            <a:off x="10186988" y="3364523"/>
            <a:ext cx="184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Dnjepr : 2285km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90567D2-F453-904E-AAC2-929BF70F7671}"/>
              </a:ext>
            </a:extLst>
          </p:cNvPr>
          <p:cNvCxnSpPr>
            <a:cxnSpLocks/>
          </p:cNvCxnSpPr>
          <p:nvPr/>
        </p:nvCxnSpPr>
        <p:spPr>
          <a:xfrm flipH="1">
            <a:off x="8205263" y="4228963"/>
            <a:ext cx="1981725" cy="11482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BBE67F4E-D9FB-2647-B4FF-6A1F22558E3F}"/>
              </a:ext>
            </a:extLst>
          </p:cNvPr>
          <p:cNvSpPr txBox="1"/>
          <p:nvPr/>
        </p:nvSpPr>
        <p:spPr>
          <a:xfrm>
            <a:off x="10122694" y="4062415"/>
            <a:ext cx="184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Wolga : 3530km</a:t>
            </a:r>
          </a:p>
        </p:txBody>
      </p:sp>
      <p:pic>
        <p:nvPicPr>
          <p:cNvPr id="17" name="Neue Aufnahme 4" descr="Neue Aufnahme 4">
            <a:hlinkClick r:id="" action="ppaction://media"/>
            <a:extLst>
              <a:ext uri="{FF2B5EF4-FFF2-40B4-BE49-F238E27FC236}">
                <a16:creationId xmlns:a16="http://schemas.microsoft.com/office/drawing/2014/main" id="{1F448904-4A35-B94C-8588-AE4DA3A26D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3" y="3175"/>
            <a:ext cx="812800" cy="8128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9E0D9A9-E8B8-FB46-8D6B-4FF7BB2D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742"/>
            <a:ext cx="2521139" cy="5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06A40-94DF-1844-8D46-364B8ED0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Mountain</a:t>
            </a:r>
          </a:p>
        </p:txBody>
      </p:sp>
      <p:pic>
        <p:nvPicPr>
          <p:cNvPr id="2050" name="Picture 2" descr="Mount Elbrus: the highest mountain in Europe | All about Russia">
            <a:extLst>
              <a:ext uri="{FF2B5EF4-FFF2-40B4-BE49-F238E27FC236}">
                <a16:creationId xmlns:a16="http://schemas.microsoft.com/office/drawing/2014/main" id="{8307BCF1-6B55-574B-955B-0FA40D3C5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04" y="1128451"/>
            <a:ext cx="8464791" cy="569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C2890BE-4A1C-9845-B2BF-596D02B9F537}"/>
              </a:ext>
            </a:extLst>
          </p:cNvPr>
          <p:cNvSpPr txBox="1"/>
          <p:nvPr/>
        </p:nvSpPr>
        <p:spPr>
          <a:xfrm>
            <a:off x="5010833" y="2725284"/>
            <a:ext cx="3912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Elbrus : 5642m</a:t>
            </a:r>
          </a:p>
        </p:txBody>
      </p:sp>
      <p:pic>
        <p:nvPicPr>
          <p:cNvPr id="7" name="Neue Aufnahme 5" descr="Neue Aufnahme 5">
            <a:hlinkClick r:id="" action="ppaction://media"/>
            <a:extLst>
              <a:ext uri="{FF2B5EF4-FFF2-40B4-BE49-F238E27FC236}">
                <a16:creationId xmlns:a16="http://schemas.microsoft.com/office/drawing/2014/main" id="{0D9360BE-D222-AA4F-85B9-1298F9CB5D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3" y="3175"/>
            <a:ext cx="812800" cy="8128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FAEF1B0-8D8A-3342-BD0B-86FB0C3E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742"/>
            <a:ext cx="2521139" cy="5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DA8B2-3CED-AF4E-BBAD-A92476EA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Austria´s</a:t>
            </a:r>
            <a:r>
              <a:rPr lang="de-DE" dirty="0"/>
              <a:t> </a:t>
            </a:r>
            <a:r>
              <a:rPr lang="de-DE" dirty="0" err="1"/>
              <a:t>neighbours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D84A67-7019-AC45-951B-4D348FC994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39" y="1128451"/>
            <a:ext cx="7639399" cy="57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eue Aufnahme 6" descr="Neue Aufnahme 6">
            <a:hlinkClick r:id="" action="ppaction://media"/>
            <a:extLst>
              <a:ext uri="{FF2B5EF4-FFF2-40B4-BE49-F238E27FC236}">
                <a16:creationId xmlns:a16="http://schemas.microsoft.com/office/drawing/2014/main" id="{98C5957C-79F0-6A42-A745-CA42D7867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3" y="7938"/>
            <a:ext cx="812800" cy="8128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A292F1B-E945-5C4D-845C-7CFEAA46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3" y="6355742"/>
            <a:ext cx="2521139" cy="5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969DF-CBD7-FC4A-964B-2290DD8A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382385"/>
            <a:ext cx="10043160" cy="760615"/>
          </a:xfrm>
        </p:spPr>
        <p:txBody>
          <a:bodyPr>
            <a:normAutofit fontScale="90000"/>
          </a:bodyPr>
          <a:lstStyle/>
          <a:p>
            <a:r>
              <a:rPr lang="de-DE" dirty="0"/>
              <a:t>QUELLEN: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F37E9F-8071-8941-8BA0-A5FA29DC3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1143001"/>
            <a:ext cx="10226040" cy="4736592"/>
          </a:xfrm>
        </p:spPr>
        <p:txBody>
          <a:bodyPr/>
          <a:lstStyle/>
          <a:p>
            <a:r>
              <a:rPr lang="de-DE" dirty="0" err="1"/>
              <a:t>WorksheetCrafter</a:t>
            </a:r>
            <a:endParaRPr lang="de-DE" dirty="0"/>
          </a:p>
          <a:p>
            <a:r>
              <a:rPr lang="de-DE" dirty="0">
                <a:hlinkClick r:id="rId2"/>
              </a:rPr>
              <a:t>https://online.seterra.com/de/vgp/3132</a:t>
            </a:r>
            <a:endParaRPr lang="de-DE" dirty="0"/>
          </a:p>
          <a:p>
            <a:r>
              <a:rPr lang="de-DE" dirty="0">
                <a:hlinkClick r:id="rId3"/>
              </a:rPr>
              <a:t>https://lifeinrussia.net/mount-elbrus-the-highest-mountain-in-europe/</a:t>
            </a:r>
            <a:endParaRPr lang="de-DE" dirty="0"/>
          </a:p>
          <a:p>
            <a:r>
              <a:rPr lang="de-DE" dirty="0">
                <a:hlinkClick r:id="rId4"/>
              </a:rPr>
              <a:t>https://www.sutori.com/story/osterreich--W5dxGQP5Ug1jKWUxg3GRNhE2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5119BB-D732-9149-AF0A-B85B3B51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742"/>
            <a:ext cx="2521139" cy="5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5551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0</TotalTime>
  <Words>102</Words>
  <Application>Microsoft Macintosh PowerPoint</Application>
  <PresentationFormat>Breitbild</PresentationFormat>
  <Paragraphs>25</Paragraphs>
  <Slides>7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Badge</vt:lpstr>
      <vt:lpstr>EURope</vt:lpstr>
      <vt:lpstr>PowerPoint-Präsentation</vt:lpstr>
      <vt:lpstr>seas</vt:lpstr>
      <vt:lpstr>rivers</vt:lpstr>
      <vt:lpstr>Mountain</vt:lpstr>
      <vt:lpstr>Austria´s neighbours</vt:lpstr>
      <vt:lpstr>QUELLEN: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</dc:title>
  <dc:creator>Jana Hahnekamp</dc:creator>
  <cp:lastModifiedBy>Jana Hahnekamp</cp:lastModifiedBy>
  <cp:revision>19</cp:revision>
  <dcterms:created xsi:type="dcterms:W3CDTF">2021-05-18T09:33:03Z</dcterms:created>
  <dcterms:modified xsi:type="dcterms:W3CDTF">2021-06-01T05:03:32Z</dcterms:modified>
</cp:coreProperties>
</file>