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36E1E-BB27-42DC-99F4-DDA60F542E10}" type="datetimeFigureOut">
              <a:rPr lang="de-AT" smtClean="0"/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90631-D70E-4BA2-8787-2AA1B4A24D2F}" type="slidenum">
              <a:rPr lang="de-AT" smtClean="0"/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  <a:endParaRPr lang="de-D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318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63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4"/><Relationship Id="rId8" Type="http://schemas.openxmlformats.org/officeDocument/2006/relationships/video" Target="NULL" TargetMode="Externa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4" Type="http://schemas.openxmlformats.org/officeDocument/2006/relationships/slideLayout" Target="../slideLayouts/slideLayout7.xml"/><Relationship Id="rId23" Type="http://schemas.openxmlformats.org/officeDocument/2006/relationships/image" Target="../media/image9.jpeg"/><Relationship Id="rId22" Type="http://schemas.microsoft.com/office/2007/relationships/media" Target="../media/media7.mp4"/><Relationship Id="rId21" Type="http://schemas.openxmlformats.org/officeDocument/2006/relationships/video" Target="../media/media7.mp4"/><Relationship Id="rId20" Type="http://schemas.microsoft.com/office/2007/relationships/media" Target="../media/media6.mp4"/><Relationship Id="rId2" Type="http://schemas.openxmlformats.org/officeDocument/2006/relationships/image" Target="../media/image2.png"/><Relationship Id="rId19" Type="http://schemas.openxmlformats.org/officeDocument/2006/relationships/video" Target="../media/media6.mp4"/><Relationship Id="rId18" Type="http://schemas.microsoft.com/office/2007/relationships/media" Target="../media/media5.mp4"/><Relationship Id="rId17" Type="http://schemas.openxmlformats.org/officeDocument/2006/relationships/video" Target="../media/media5.mp4"/><Relationship Id="rId16" Type="http://schemas.microsoft.com/office/2007/relationships/media" Target="../media/media4.mp4"/><Relationship Id="rId15" Type="http://schemas.openxmlformats.org/officeDocument/2006/relationships/video" Target="../media/media4.mp4"/><Relationship Id="rId14" Type="http://schemas.microsoft.com/office/2007/relationships/media" Target="../media/media3.mp4"/><Relationship Id="rId13" Type="http://schemas.openxmlformats.org/officeDocument/2006/relationships/video" Target="../media/media3.mp4"/><Relationship Id="rId12" Type="http://schemas.microsoft.com/office/2007/relationships/media" Target="../media/media2.mp4"/><Relationship Id="rId11" Type="http://schemas.openxmlformats.org/officeDocument/2006/relationships/video" Target="../media/media2.mp4"/><Relationship Id="rId10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Streichinstrument, Musik, drinnen, Violine enthält.&#10;&#10;Automatisch generierte Beschreibu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3445" y="532875"/>
            <a:ext cx="1638607" cy="19685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2217926" y="923742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Geige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18" name="Grafik 17" descr="Ein Bild, das Musik enthält.&#10;&#10;Automatisch generierte Beschreib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404" y="698695"/>
            <a:ext cx="1854062" cy="194879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351404" y="2361943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Querflöte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21" name="Grafik 20" descr="Ein Bild, das Musik, Kessel enthält.&#10;&#10;Automatisch generierte Beschreibu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033" y="311085"/>
            <a:ext cx="3509125" cy="2631844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9722177" y="532875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Pauke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24" name="Grafik 23" descr="Ein Bild, das Text, Musik, Saxofon, Fagott enthält.&#10;&#10;Automatisch generierte Beschreib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44" y="3546513"/>
            <a:ext cx="1814792" cy="2370572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2046923" y="4553624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Fagott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31" name="Grafik 30" descr="Ein Bild, das Messing, Musik enthält.&#10;&#10;Automatisch generierte Beschreibu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10" y="3746857"/>
            <a:ext cx="2320427" cy="1488941"/>
          </a:xfrm>
          <a:prstGeom prst="rect">
            <a:avLst/>
          </a:prstGeom>
        </p:spPr>
      </p:pic>
      <p:sp>
        <p:nvSpPr>
          <p:cNvPr id="33" name="Textfeld 32"/>
          <p:cNvSpPr txBox="1"/>
          <p:nvPr/>
        </p:nvSpPr>
        <p:spPr>
          <a:xfrm>
            <a:off x="4610423" y="5734203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Horn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38" name="Grafik 37" descr="Ein Bild, das Musik enthält.&#10;&#10;Automatisch generierte Beschreibu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020164"/>
            <a:ext cx="2490057" cy="3066920"/>
          </a:xfrm>
          <a:prstGeom prst="rect">
            <a:avLst/>
          </a:prstGeom>
        </p:spPr>
      </p:pic>
      <p:pic>
        <p:nvPicPr>
          <p:cNvPr id="41" name="Grafik 40" descr="Ein Bild, das Musik, Oboe enthält.&#10;&#10;Automatisch generierte Beschreibu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8586" y="3889848"/>
            <a:ext cx="2842341" cy="1999113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10234289" y="3850587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Oboe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7676508" y="3308872"/>
            <a:ext cx="246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1"/>
                </a:solidFill>
                <a:latin typeface="AaBbCc" panose="020B0500000000000000" pitchFamily="34" charset="0"/>
              </a:rPr>
              <a:t>Klarinette</a:t>
            </a:r>
            <a:endParaRPr lang="de-AT" sz="2000" dirty="0">
              <a:solidFill>
                <a:schemeClr val="bg1"/>
              </a:solidFill>
              <a:latin typeface="AaBbCc" panose="020B0500000000000000" pitchFamily="34" charset="0"/>
            </a:endParaRPr>
          </a:p>
        </p:txBody>
      </p:sp>
      <p:pic>
        <p:nvPicPr>
          <p:cNvPr id="53" name="WhatsApp Audio 2021-04-24 at 08.09.30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9">
                  <p14:trim end="1608,937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383115" y="947241"/>
            <a:ext cx="406400" cy="406400"/>
          </a:xfrm>
          <a:prstGeom prst="rect">
            <a:avLst/>
          </a:prstGeom>
        </p:spPr>
      </p:pic>
      <p:pic>
        <p:nvPicPr>
          <p:cNvPr id="54" name="WhatsApp Audio 2021-04-24 at 08.47.26">
            <a:hlinkClick r:id="" action="ppaction://media"/>
          </p:cNvPr>
          <p:cNvPicPr>
            <a:picLocks noChangeAspect="1"/>
          </p:cNvPicPr>
          <p:nvPr>
            <a:vide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62800" y="4325399"/>
            <a:ext cx="406400" cy="406400"/>
          </a:xfrm>
          <a:prstGeom prst="rect">
            <a:avLst/>
          </a:prstGeom>
        </p:spPr>
      </p:pic>
      <p:pic>
        <p:nvPicPr>
          <p:cNvPr id="55" name="WhatsApp Audio 2021-04-24 at 08.48.28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97686" y="5385374"/>
            <a:ext cx="406400" cy="406400"/>
          </a:xfrm>
          <a:prstGeom prst="rect">
            <a:avLst/>
          </a:prstGeom>
        </p:spPr>
      </p:pic>
      <p:pic>
        <p:nvPicPr>
          <p:cNvPr id="56" name="WhatsApp Audio 2021-04-24 at 08.48.56">
            <a:hlinkClick r:id="" action="ppaction://media"/>
          </p:cNvPr>
          <p:cNvPicPr>
            <a:picLocks noChangeAspect="1"/>
          </p:cNvPicPr>
          <p:nvPr>
            <a:vide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75018" y="5246882"/>
            <a:ext cx="406400" cy="406400"/>
          </a:xfrm>
          <a:prstGeom prst="rect">
            <a:avLst/>
          </a:prstGeom>
        </p:spPr>
      </p:pic>
      <p:pic>
        <p:nvPicPr>
          <p:cNvPr id="58" name="WhatsApp Audio 2021-04-24 at 08.50.37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7489" y="2023559"/>
            <a:ext cx="406400" cy="406400"/>
          </a:xfrm>
          <a:prstGeom prst="rect">
            <a:avLst/>
          </a:prstGeom>
        </p:spPr>
      </p:pic>
      <p:pic>
        <p:nvPicPr>
          <p:cNvPr id="59" name="WhatsApp Audio 2021-04-24 at 08.51.42">
            <a:hlinkClick r:id="" action="ppaction://media"/>
          </p:cNvPr>
          <p:cNvPicPr>
            <a:picLocks noChangeAspect="1"/>
          </p:cNvPicPr>
          <p:nvPr>
            <a:vide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72663" y="1724025"/>
            <a:ext cx="406400" cy="406400"/>
          </a:xfrm>
          <a:prstGeom prst="rect">
            <a:avLst/>
          </a:prstGeom>
        </p:spPr>
      </p:pic>
      <p:pic>
        <p:nvPicPr>
          <p:cNvPr id="2" name="WhatsApp Audio 2021-04-24 at 09.23.25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05222" y="5503899"/>
            <a:ext cx="406400" cy="4064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803639" y="543883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2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23425" y="515723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7212725" y="518377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3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239856" y="3742594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5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367469" y="3559622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4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129469" y="3704929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1281869" y="3857329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1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6587249" y="3325955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6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8748576" y="4570707"/>
            <a:ext cx="640020" cy="365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7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135069"/>
            <a:ext cx="366712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04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16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57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139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00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video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video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TM10001115[[fn=Paket]]</Template>
  <TotalTime>0</TotalTime>
  <Words>52</Words>
  <Application>WPS Presentation</Application>
  <PresentationFormat>Breitbild</PresentationFormat>
  <Paragraphs>32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AaBbCc</vt:lpstr>
      <vt:lpstr>Sitka Text</vt:lpstr>
      <vt:lpstr>Gill Sans MT</vt:lpstr>
      <vt:lpstr>Microsoft YaHei</vt:lpstr>
      <vt:lpstr>Arial Unicode MS</vt:lpstr>
      <vt:lpstr>Calibri</vt:lpstr>
      <vt:lpstr>Paket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und der wolf</dc:title>
  <dc:creator>Alina Stahleder</dc:creator>
  <cp:lastModifiedBy>Maggy</cp:lastModifiedBy>
  <cp:revision>6</cp:revision>
  <dcterms:created xsi:type="dcterms:W3CDTF">2021-04-24T06:17:00Z</dcterms:created>
  <dcterms:modified xsi:type="dcterms:W3CDTF">2021-06-21T20:08:00Z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