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9"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581"/>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524000" y="1122363"/>
            <a:ext cx="9144000" cy="2387600"/>
          </a:xfrm>
        </p:spPr>
        <p:txBody>
          <a:bodyPr anchor="b"/>
          <a:lstStyle>
            <a:lvl1pPr algn="ctr">
              <a:defRPr sz="6000"/>
            </a:lvl1pPr>
          </a:lstStyle>
          <a:p>
            <a:r>
              <a:rPr lang="de-DE"/>
              <a:t>Mastertitelformat bearbeiten</a:t>
            </a:r>
            <a:endParaRPr lang="de-DE"/>
          </a:p>
        </p:txBody>
      </p:sp>
      <p:sp>
        <p:nvSpPr>
          <p:cNvPr id="3" name="Untertitel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a:p>
        </p:txBody>
      </p:sp>
      <p:sp>
        <p:nvSpPr>
          <p:cNvPr id="4" name="Datumsplatzhalter 3"/>
          <p:cNvSpPr>
            <a:spLocks noGrp="1"/>
          </p:cNvSpPr>
          <p:nvPr>
            <p:ph type="dt" sz="half" idx="10"/>
          </p:nvPr>
        </p:nvSpPr>
        <p:spPr/>
        <p:txBody>
          <a:bodyPr/>
          <a:lstStyle/>
          <a:p>
            <a:fld id="{FFFF3AB8-999B-467A-B818-55572FC718AD}" type="datetimeFigureOut">
              <a:rPr lang="de-DE" smtClean="0"/>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816F5FF-94A6-40BB-83B0-DDCE9259E980}" type="slidenum">
              <a:rPr lang="de-DE" smtClean="0"/>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a:t>Mastertitelformat bearbeiten</a:t>
            </a:r>
            <a:endParaRPr lang="de-DE"/>
          </a:p>
        </p:txBody>
      </p:sp>
      <p:sp>
        <p:nvSpPr>
          <p:cNvPr id="3" name="Vertikaler Textplatzhalter 2"/>
          <p:cNvSpPr>
            <a:spLocks noGrp="1"/>
          </p:cNvSpPr>
          <p:nvPr>
            <p:ph type="body" orient="vert" idx="1" hasCustomPrompt="1"/>
          </p:nvPr>
        </p:nvSpPr>
        <p:spPr/>
        <p:txBody>
          <a:bodyPr vert="eaVert"/>
          <a:lstStyle/>
          <a:p>
            <a:pPr lvl="0"/>
            <a:r>
              <a:rPr lang="de-DE"/>
              <a:t>Mastertextformat bearbeiten</a:t>
            </a:r>
            <a:endParaRPr lang="de-DE"/>
          </a:p>
          <a:p>
            <a:pPr lvl="1"/>
            <a:r>
              <a:rPr lang="de-DE"/>
              <a:t>Zweite Ebene</a:t>
            </a:r>
            <a:endParaRPr lang="de-DE"/>
          </a:p>
          <a:p>
            <a:pPr lvl="2"/>
            <a:r>
              <a:rPr lang="de-DE"/>
              <a:t>Dritte Ebene</a:t>
            </a:r>
            <a:endParaRPr lang="de-DE"/>
          </a:p>
          <a:p>
            <a:pPr lvl="3"/>
            <a:r>
              <a:rPr lang="de-DE"/>
              <a:t>Vierte Ebene</a:t>
            </a:r>
            <a:endParaRPr lang="de-DE"/>
          </a:p>
          <a:p>
            <a:pPr lvl="4"/>
            <a:r>
              <a:rPr lang="de-DE"/>
              <a:t>Fünfte Ebene</a:t>
            </a:r>
            <a:endParaRPr lang="de-DE"/>
          </a:p>
        </p:txBody>
      </p:sp>
      <p:sp>
        <p:nvSpPr>
          <p:cNvPr id="4" name="Datumsplatzhalter 3"/>
          <p:cNvSpPr>
            <a:spLocks noGrp="1"/>
          </p:cNvSpPr>
          <p:nvPr>
            <p:ph type="dt" sz="half" idx="10"/>
          </p:nvPr>
        </p:nvSpPr>
        <p:spPr/>
        <p:txBody>
          <a:bodyPr/>
          <a:lstStyle/>
          <a:p>
            <a:fld id="{FFFF3AB8-999B-467A-B818-55572FC718AD}" type="datetimeFigureOut">
              <a:rPr lang="de-DE" smtClean="0"/>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816F5FF-94A6-40BB-83B0-DDCE9259E980}" type="slidenum">
              <a:rPr lang="de-DE" smtClean="0"/>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hasCustomPrompt="1"/>
          </p:nvPr>
        </p:nvSpPr>
        <p:spPr>
          <a:xfrm>
            <a:off x="8724900" y="365125"/>
            <a:ext cx="2628900" cy="5811838"/>
          </a:xfrm>
        </p:spPr>
        <p:txBody>
          <a:bodyPr vert="eaVert"/>
          <a:lstStyle/>
          <a:p>
            <a:r>
              <a:rPr lang="de-DE"/>
              <a:t>Mastertitelformat bearbeiten</a:t>
            </a:r>
            <a:endParaRPr lang="de-DE"/>
          </a:p>
        </p:txBody>
      </p:sp>
      <p:sp>
        <p:nvSpPr>
          <p:cNvPr id="3" name="Vertikaler Textplatzhalter 2"/>
          <p:cNvSpPr>
            <a:spLocks noGrp="1"/>
          </p:cNvSpPr>
          <p:nvPr>
            <p:ph type="body" orient="vert" idx="1" hasCustomPrompt="1"/>
          </p:nvPr>
        </p:nvSpPr>
        <p:spPr>
          <a:xfrm>
            <a:off x="838200" y="365125"/>
            <a:ext cx="7734300" cy="5811838"/>
          </a:xfrm>
        </p:spPr>
        <p:txBody>
          <a:bodyPr vert="eaVert"/>
          <a:lstStyle/>
          <a:p>
            <a:pPr lvl="0"/>
            <a:r>
              <a:rPr lang="de-DE"/>
              <a:t>Mastertextformat bearbeiten</a:t>
            </a:r>
            <a:endParaRPr lang="de-DE"/>
          </a:p>
          <a:p>
            <a:pPr lvl="1"/>
            <a:r>
              <a:rPr lang="de-DE"/>
              <a:t>Zweite Ebene</a:t>
            </a:r>
            <a:endParaRPr lang="de-DE"/>
          </a:p>
          <a:p>
            <a:pPr lvl="2"/>
            <a:r>
              <a:rPr lang="de-DE"/>
              <a:t>Dritte Ebene</a:t>
            </a:r>
            <a:endParaRPr lang="de-DE"/>
          </a:p>
          <a:p>
            <a:pPr lvl="3"/>
            <a:r>
              <a:rPr lang="de-DE"/>
              <a:t>Vierte Ebene</a:t>
            </a:r>
            <a:endParaRPr lang="de-DE"/>
          </a:p>
          <a:p>
            <a:pPr lvl="4"/>
            <a:r>
              <a:rPr lang="de-DE"/>
              <a:t>Fünfte Ebene</a:t>
            </a:r>
            <a:endParaRPr lang="de-DE"/>
          </a:p>
        </p:txBody>
      </p:sp>
      <p:sp>
        <p:nvSpPr>
          <p:cNvPr id="4" name="Datumsplatzhalter 3"/>
          <p:cNvSpPr>
            <a:spLocks noGrp="1"/>
          </p:cNvSpPr>
          <p:nvPr>
            <p:ph type="dt" sz="half" idx="10"/>
          </p:nvPr>
        </p:nvSpPr>
        <p:spPr/>
        <p:txBody>
          <a:bodyPr/>
          <a:lstStyle/>
          <a:p>
            <a:fld id="{FFFF3AB8-999B-467A-B818-55572FC718AD}" type="datetimeFigureOut">
              <a:rPr lang="de-DE" smtClean="0"/>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816F5FF-94A6-40BB-83B0-DDCE9259E980}" type="slidenum">
              <a:rPr lang="de-DE" smtClean="0"/>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a:t>Mastertitelformat bearbeiten</a:t>
            </a:r>
            <a:endParaRPr lang="de-DE"/>
          </a:p>
        </p:txBody>
      </p:sp>
      <p:sp>
        <p:nvSpPr>
          <p:cNvPr id="3" name="Inhaltsplatzhalter 2"/>
          <p:cNvSpPr>
            <a:spLocks noGrp="1"/>
          </p:cNvSpPr>
          <p:nvPr>
            <p:ph idx="1" hasCustomPrompt="1"/>
          </p:nvPr>
        </p:nvSpPr>
        <p:spPr/>
        <p:txBody>
          <a:bodyPr/>
          <a:lstStyle/>
          <a:p>
            <a:pPr lvl="0"/>
            <a:r>
              <a:rPr lang="de-DE"/>
              <a:t>Mastertextformat bearbeiten</a:t>
            </a:r>
            <a:endParaRPr lang="de-DE"/>
          </a:p>
          <a:p>
            <a:pPr lvl="1"/>
            <a:r>
              <a:rPr lang="de-DE"/>
              <a:t>Zweite Ebene</a:t>
            </a:r>
            <a:endParaRPr lang="de-DE"/>
          </a:p>
          <a:p>
            <a:pPr lvl="2"/>
            <a:r>
              <a:rPr lang="de-DE"/>
              <a:t>Dritte Ebene</a:t>
            </a:r>
            <a:endParaRPr lang="de-DE"/>
          </a:p>
          <a:p>
            <a:pPr lvl="3"/>
            <a:r>
              <a:rPr lang="de-DE"/>
              <a:t>Vierte Ebene</a:t>
            </a:r>
            <a:endParaRPr lang="de-DE"/>
          </a:p>
          <a:p>
            <a:pPr lvl="4"/>
            <a:r>
              <a:rPr lang="de-DE"/>
              <a:t>Fünfte Ebene</a:t>
            </a:r>
            <a:endParaRPr lang="de-DE"/>
          </a:p>
        </p:txBody>
      </p:sp>
      <p:sp>
        <p:nvSpPr>
          <p:cNvPr id="4" name="Datumsplatzhalter 3"/>
          <p:cNvSpPr>
            <a:spLocks noGrp="1"/>
          </p:cNvSpPr>
          <p:nvPr>
            <p:ph type="dt" sz="half" idx="10"/>
          </p:nvPr>
        </p:nvSpPr>
        <p:spPr/>
        <p:txBody>
          <a:bodyPr/>
          <a:lstStyle/>
          <a:p>
            <a:fld id="{FFFF3AB8-999B-467A-B818-55572FC718AD}" type="datetimeFigureOut">
              <a:rPr lang="de-DE" smtClean="0"/>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816F5FF-94A6-40BB-83B0-DDCE9259E980}" type="slidenum">
              <a:rPr lang="de-DE" smtClean="0"/>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1850" y="1709738"/>
            <a:ext cx="10515600" cy="2852737"/>
          </a:xfrm>
        </p:spPr>
        <p:txBody>
          <a:bodyPr anchor="b"/>
          <a:lstStyle>
            <a:lvl1pPr>
              <a:defRPr sz="6000"/>
            </a:lvl1pPr>
          </a:lstStyle>
          <a:p>
            <a:r>
              <a:rPr lang="de-DE"/>
              <a:t>Mastertitelformat bearbeiten</a:t>
            </a:r>
            <a:endParaRPr lang="de-DE"/>
          </a:p>
        </p:txBody>
      </p:sp>
      <p:sp>
        <p:nvSpPr>
          <p:cNvPr id="3" name="Textplatzhalter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endParaRPr lang="de-DE"/>
          </a:p>
        </p:txBody>
      </p:sp>
      <p:sp>
        <p:nvSpPr>
          <p:cNvPr id="4" name="Datumsplatzhalter 3"/>
          <p:cNvSpPr>
            <a:spLocks noGrp="1"/>
          </p:cNvSpPr>
          <p:nvPr>
            <p:ph type="dt" sz="half" idx="10"/>
          </p:nvPr>
        </p:nvSpPr>
        <p:spPr/>
        <p:txBody>
          <a:bodyPr/>
          <a:lstStyle/>
          <a:p>
            <a:fld id="{FFFF3AB8-999B-467A-B818-55572FC718AD}" type="datetimeFigureOut">
              <a:rPr lang="de-DE" smtClean="0"/>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816F5FF-94A6-40BB-83B0-DDCE9259E980}" type="slidenum">
              <a:rPr lang="de-DE" smtClean="0"/>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a:t>Mastertitelformat bearbeiten</a:t>
            </a:r>
            <a:endParaRPr lang="de-DE"/>
          </a:p>
        </p:txBody>
      </p:sp>
      <p:sp>
        <p:nvSpPr>
          <p:cNvPr id="3" name="Inhaltsplatzhalter 2"/>
          <p:cNvSpPr>
            <a:spLocks noGrp="1"/>
          </p:cNvSpPr>
          <p:nvPr>
            <p:ph sz="half" idx="1" hasCustomPrompt="1"/>
          </p:nvPr>
        </p:nvSpPr>
        <p:spPr>
          <a:xfrm>
            <a:off x="838200" y="1825625"/>
            <a:ext cx="5181600" cy="4351338"/>
          </a:xfrm>
        </p:spPr>
        <p:txBody>
          <a:bodyPr/>
          <a:lstStyle/>
          <a:p>
            <a:pPr lvl="0"/>
            <a:r>
              <a:rPr lang="de-DE"/>
              <a:t>Mastertextformat bearbeiten</a:t>
            </a:r>
            <a:endParaRPr lang="de-DE"/>
          </a:p>
          <a:p>
            <a:pPr lvl="1"/>
            <a:r>
              <a:rPr lang="de-DE"/>
              <a:t>Zweite Ebene</a:t>
            </a:r>
            <a:endParaRPr lang="de-DE"/>
          </a:p>
          <a:p>
            <a:pPr lvl="2"/>
            <a:r>
              <a:rPr lang="de-DE"/>
              <a:t>Dritte Ebene</a:t>
            </a:r>
            <a:endParaRPr lang="de-DE"/>
          </a:p>
          <a:p>
            <a:pPr lvl="3"/>
            <a:r>
              <a:rPr lang="de-DE"/>
              <a:t>Vierte Ebene</a:t>
            </a:r>
            <a:endParaRPr lang="de-DE"/>
          </a:p>
          <a:p>
            <a:pPr lvl="4"/>
            <a:r>
              <a:rPr lang="de-DE"/>
              <a:t>Fünfte Ebene</a:t>
            </a:r>
            <a:endParaRPr lang="de-DE"/>
          </a:p>
        </p:txBody>
      </p:sp>
      <p:sp>
        <p:nvSpPr>
          <p:cNvPr id="4" name="Inhaltsplatzhalter 3"/>
          <p:cNvSpPr>
            <a:spLocks noGrp="1"/>
          </p:cNvSpPr>
          <p:nvPr>
            <p:ph sz="half" idx="2" hasCustomPrompt="1"/>
          </p:nvPr>
        </p:nvSpPr>
        <p:spPr>
          <a:xfrm>
            <a:off x="6172200" y="1825625"/>
            <a:ext cx="5181600" cy="4351338"/>
          </a:xfrm>
        </p:spPr>
        <p:txBody>
          <a:bodyPr/>
          <a:lstStyle/>
          <a:p>
            <a:pPr lvl="0"/>
            <a:r>
              <a:rPr lang="de-DE"/>
              <a:t>Mastertextformat bearbeiten</a:t>
            </a:r>
            <a:endParaRPr lang="de-DE"/>
          </a:p>
          <a:p>
            <a:pPr lvl="1"/>
            <a:r>
              <a:rPr lang="de-DE"/>
              <a:t>Zweite Ebene</a:t>
            </a:r>
            <a:endParaRPr lang="de-DE"/>
          </a:p>
          <a:p>
            <a:pPr lvl="2"/>
            <a:r>
              <a:rPr lang="de-DE"/>
              <a:t>Dritte Ebene</a:t>
            </a:r>
            <a:endParaRPr lang="de-DE"/>
          </a:p>
          <a:p>
            <a:pPr lvl="3"/>
            <a:r>
              <a:rPr lang="de-DE"/>
              <a:t>Vierte Ebene</a:t>
            </a:r>
            <a:endParaRPr lang="de-DE"/>
          </a:p>
          <a:p>
            <a:pPr lvl="4"/>
            <a:r>
              <a:rPr lang="de-DE"/>
              <a:t>Fünfte Ebene</a:t>
            </a:r>
            <a:endParaRPr lang="de-DE"/>
          </a:p>
        </p:txBody>
      </p:sp>
      <p:sp>
        <p:nvSpPr>
          <p:cNvPr id="5" name="Datumsplatzhalter 4"/>
          <p:cNvSpPr>
            <a:spLocks noGrp="1"/>
          </p:cNvSpPr>
          <p:nvPr>
            <p:ph type="dt" sz="half" idx="10"/>
          </p:nvPr>
        </p:nvSpPr>
        <p:spPr/>
        <p:txBody>
          <a:bodyPr/>
          <a:lstStyle/>
          <a:p>
            <a:fld id="{FFFF3AB8-999B-467A-B818-55572FC718AD}" type="datetimeFigureOut">
              <a:rPr lang="de-DE" smtClean="0"/>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816F5FF-94A6-40BB-83B0-DDCE9259E980}" type="slidenum">
              <a:rPr lang="de-DE" smtClean="0"/>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9788" y="365125"/>
            <a:ext cx="10515600" cy="1325563"/>
          </a:xfrm>
        </p:spPr>
        <p:txBody>
          <a:bodyPr/>
          <a:lstStyle/>
          <a:p>
            <a:r>
              <a:rPr lang="de-DE"/>
              <a:t>Mastertitelformat bearbeiten</a:t>
            </a:r>
            <a:endParaRPr lang="de-DE"/>
          </a:p>
        </p:txBody>
      </p:sp>
      <p:sp>
        <p:nvSpPr>
          <p:cNvPr id="3" name="Textplatzhalter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endParaRPr lang="de-DE"/>
          </a:p>
        </p:txBody>
      </p:sp>
      <p:sp>
        <p:nvSpPr>
          <p:cNvPr id="4" name="Inhaltsplatzhalter 3"/>
          <p:cNvSpPr>
            <a:spLocks noGrp="1"/>
          </p:cNvSpPr>
          <p:nvPr>
            <p:ph sz="half" idx="2" hasCustomPrompt="1"/>
          </p:nvPr>
        </p:nvSpPr>
        <p:spPr>
          <a:xfrm>
            <a:off x="839788" y="2505075"/>
            <a:ext cx="5157787" cy="3684588"/>
          </a:xfrm>
        </p:spPr>
        <p:txBody>
          <a:bodyPr/>
          <a:lstStyle/>
          <a:p>
            <a:pPr lvl="0"/>
            <a:r>
              <a:rPr lang="de-DE"/>
              <a:t>Mastertextformat bearbeiten</a:t>
            </a:r>
            <a:endParaRPr lang="de-DE"/>
          </a:p>
          <a:p>
            <a:pPr lvl="1"/>
            <a:r>
              <a:rPr lang="de-DE"/>
              <a:t>Zweite Ebene</a:t>
            </a:r>
            <a:endParaRPr lang="de-DE"/>
          </a:p>
          <a:p>
            <a:pPr lvl="2"/>
            <a:r>
              <a:rPr lang="de-DE"/>
              <a:t>Dritte Ebene</a:t>
            </a:r>
            <a:endParaRPr lang="de-DE"/>
          </a:p>
          <a:p>
            <a:pPr lvl="3"/>
            <a:r>
              <a:rPr lang="de-DE"/>
              <a:t>Vierte Ebene</a:t>
            </a:r>
            <a:endParaRPr lang="de-DE"/>
          </a:p>
          <a:p>
            <a:pPr lvl="4"/>
            <a:r>
              <a:rPr lang="de-DE"/>
              <a:t>Fünfte Ebene</a:t>
            </a:r>
            <a:endParaRPr lang="de-DE"/>
          </a:p>
        </p:txBody>
      </p:sp>
      <p:sp>
        <p:nvSpPr>
          <p:cNvPr id="5" name="Textplatzhalter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endParaRPr lang="de-DE"/>
          </a:p>
        </p:txBody>
      </p:sp>
      <p:sp>
        <p:nvSpPr>
          <p:cNvPr id="6" name="Inhaltsplatzhalter 5"/>
          <p:cNvSpPr>
            <a:spLocks noGrp="1"/>
          </p:cNvSpPr>
          <p:nvPr>
            <p:ph sz="quarter" idx="4" hasCustomPrompt="1"/>
          </p:nvPr>
        </p:nvSpPr>
        <p:spPr>
          <a:xfrm>
            <a:off x="6172200" y="2505075"/>
            <a:ext cx="5183188" cy="3684588"/>
          </a:xfrm>
        </p:spPr>
        <p:txBody>
          <a:bodyPr/>
          <a:lstStyle/>
          <a:p>
            <a:pPr lvl="0"/>
            <a:r>
              <a:rPr lang="de-DE"/>
              <a:t>Mastertextformat bearbeiten</a:t>
            </a:r>
            <a:endParaRPr lang="de-DE"/>
          </a:p>
          <a:p>
            <a:pPr lvl="1"/>
            <a:r>
              <a:rPr lang="de-DE"/>
              <a:t>Zweite Ebene</a:t>
            </a:r>
            <a:endParaRPr lang="de-DE"/>
          </a:p>
          <a:p>
            <a:pPr lvl="2"/>
            <a:r>
              <a:rPr lang="de-DE"/>
              <a:t>Dritte Ebene</a:t>
            </a:r>
            <a:endParaRPr lang="de-DE"/>
          </a:p>
          <a:p>
            <a:pPr lvl="3"/>
            <a:r>
              <a:rPr lang="de-DE"/>
              <a:t>Vierte Ebene</a:t>
            </a:r>
            <a:endParaRPr lang="de-DE"/>
          </a:p>
          <a:p>
            <a:pPr lvl="4"/>
            <a:r>
              <a:rPr lang="de-DE"/>
              <a:t>Fünfte Ebene</a:t>
            </a:r>
            <a:endParaRPr lang="de-DE"/>
          </a:p>
        </p:txBody>
      </p:sp>
      <p:sp>
        <p:nvSpPr>
          <p:cNvPr id="7" name="Datumsplatzhalter 6"/>
          <p:cNvSpPr>
            <a:spLocks noGrp="1"/>
          </p:cNvSpPr>
          <p:nvPr>
            <p:ph type="dt" sz="half" idx="10"/>
          </p:nvPr>
        </p:nvSpPr>
        <p:spPr/>
        <p:txBody>
          <a:bodyPr/>
          <a:lstStyle/>
          <a:p>
            <a:fld id="{FFFF3AB8-999B-467A-B818-55572FC718AD}" type="datetimeFigureOut">
              <a:rPr lang="de-DE" smtClean="0"/>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816F5FF-94A6-40BB-83B0-DDCE9259E980}" type="slidenum">
              <a:rPr lang="de-DE" smtClean="0"/>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a:t>Mastertitelformat bearbeiten</a:t>
            </a:r>
            <a:endParaRPr lang="de-DE"/>
          </a:p>
        </p:txBody>
      </p:sp>
      <p:sp>
        <p:nvSpPr>
          <p:cNvPr id="3" name="Datumsplatzhalter 2"/>
          <p:cNvSpPr>
            <a:spLocks noGrp="1"/>
          </p:cNvSpPr>
          <p:nvPr>
            <p:ph type="dt" sz="half" idx="10"/>
          </p:nvPr>
        </p:nvSpPr>
        <p:spPr/>
        <p:txBody>
          <a:bodyPr/>
          <a:lstStyle/>
          <a:p>
            <a:fld id="{FFFF3AB8-999B-467A-B818-55572FC718AD}" type="datetimeFigureOut">
              <a:rPr lang="de-DE" smtClean="0"/>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816F5FF-94A6-40BB-83B0-DDCE9259E980}" type="slidenum">
              <a:rPr lang="de-DE" smtClean="0"/>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FFF3AB8-999B-467A-B818-55572FC718AD}" type="datetimeFigureOut">
              <a:rPr lang="de-DE" smtClean="0"/>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816F5FF-94A6-40BB-83B0-DDCE9259E980}" type="slidenum">
              <a:rPr lang="de-DE" smtClean="0"/>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9788" y="457200"/>
            <a:ext cx="3932237" cy="1600200"/>
          </a:xfrm>
        </p:spPr>
        <p:txBody>
          <a:bodyPr anchor="b"/>
          <a:lstStyle>
            <a:lvl1pPr>
              <a:defRPr sz="3200"/>
            </a:lvl1pPr>
          </a:lstStyle>
          <a:p>
            <a:r>
              <a:rPr lang="de-DE"/>
              <a:t>Mastertitelformat bearbeiten</a:t>
            </a:r>
            <a:endParaRPr lang="de-DE"/>
          </a:p>
        </p:txBody>
      </p:sp>
      <p:sp>
        <p:nvSpPr>
          <p:cNvPr id="3" name="Inhaltsplatzhalter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endParaRPr lang="de-DE"/>
          </a:p>
          <a:p>
            <a:pPr lvl="1"/>
            <a:r>
              <a:rPr lang="de-DE"/>
              <a:t>Zweite Ebene</a:t>
            </a:r>
            <a:endParaRPr lang="de-DE"/>
          </a:p>
          <a:p>
            <a:pPr lvl="2"/>
            <a:r>
              <a:rPr lang="de-DE"/>
              <a:t>Dritte Ebene</a:t>
            </a:r>
            <a:endParaRPr lang="de-DE"/>
          </a:p>
          <a:p>
            <a:pPr lvl="3"/>
            <a:r>
              <a:rPr lang="de-DE"/>
              <a:t>Vierte Ebene</a:t>
            </a:r>
            <a:endParaRPr lang="de-DE"/>
          </a:p>
          <a:p>
            <a:pPr lvl="4"/>
            <a:r>
              <a:rPr lang="de-DE"/>
              <a:t>Fünfte Ebene</a:t>
            </a:r>
            <a:endParaRPr lang="de-DE"/>
          </a:p>
        </p:txBody>
      </p:sp>
      <p:sp>
        <p:nvSpPr>
          <p:cNvPr id="4" name="Textplatzhalt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endParaRPr lang="de-DE"/>
          </a:p>
        </p:txBody>
      </p:sp>
      <p:sp>
        <p:nvSpPr>
          <p:cNvPr id="5" name="Datumsplatzhalter 4"/>
          <p:cNvSpPr>
            <a:spLocks noGrp="1"/>
          </p:cNvSpPr>
          <p:nvPr>
            <p:ph type="dt" sz="half" idx="10"/>
          </p:nvPr>
        </p:nvSpPr>
        <p:spPr/>
        <p:txBody>
          <a:bodyPr/>
          <a:lstStyle/>
          <a:p>
            <a:fld id="{FFFF3AB8-999B-467A-B818-55572FC718AD}" type="datetimeFigureOut">
              <a:rPr lang="de-DE" smtClean="0"/>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816F5FF-94A6-40BB-83B0-DDCE9259E980}" type="slidenum">
              <a:rPr lang="de-DE" smtClean="0"/>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9788" y="457200"/>
            <a:ext cx="3932237" cy="1600200"/>
          </a:xfrm>
        </p:spPr>
        <p:txBody>
          <a:bodyPr anchor="b"/>
          <a:lstStyle>
            <a:lvl1pPr>
              <a:defRPr sz="3200"/>
            </a:lvl1pPr>
          </a:lstStyle>
          <a:p>
            <a:r>
              <a:rPr lang="de-DE"/>
              <a:t>Mastertitelformat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endParaRPr lang="de-DE"/>
          </a:p>
        </p:txBody>
      </p:sp>
      <p:sp>
        <p:nvSpPr>
          <p:cNvPr id="5" name="Datumsplatzhalter 4"/>
          <p:cNvSpPr>
            <a:spLocks noGrp="1"/>
          </p:cNvSpPr>
          <p:nvPr>
            <p:ph type="dt" sz="half" idx="10"/>
          </p:nvPr>
        </p:nvSpPr>
        <p:spPr/>
        <p:txBody>
          <a:bodyPr/>
          <a:lstStyle/>
          <a:p>
            <a:fld id="{FFFF3AB8-999B-467A-B818-55572FC718AD}" type="datetimeFigureOut">
              <a:rPr lang="de-DE" smtClean="0"/>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816F5FF-94A6-40BB-83B0-DDCE9259E980}" type="slidenum">
              <a:rPr lang="de-DE" smtClean="0"/>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endParaRPr lang="de-DE"/>
          </a:p>
          <a:p>
            <a:pPr lvl="1"/>
            <a:r>
              <a:rPr lang="de-DE"/>
              <a:t>Zweite Ebene</a:t>
            </a:r>
            <a:endParaRPr lang="de-DE"/>
          </a:p>
          <a:p>
            <a:pPr lvl="2"/>
            <a:r>
              <a:rPr lang="de-DE"/>
              <a:t>Dritte Ebene</a:t>
            </a:r>
            <a:endParaRPr lang="de-DE"/>
          </a:p>
          <a:p>
            <a:pPr lvl="3"/>
            <a:r>
              <a:rPr lang="de-DE"/>
              <a:t>Vierte Ebene</a:t>
            </a:r>
            <a:endParaRPr lang="de-DE"/>
          </a:p>
          <a:p>
            <a:pPr lvl="4"/>
            <a:r>
              <a:rPr lang="de-DE"/>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F3AB8-999B-467A-B818-55572FC718AD}" type="datetimeFigureOut">
              <a:rPr lang="de-DE" smtClean="0"/>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16F5FF-94A6-40BB-83B0-DDCE9259E980}" type="slidenum">
              <a:rPr lang="de-DE" smtClean="0"/>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9581"/>
        </a:solidFill>
        <a:effectLst/>
      </p:bgPr>
    </p:bg>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a:spLocks noGrp="1" noRot="1" noChangeAspect="1" noMove="1" noResize="1" noEditPoints="1" noAdjustHandles="1" noChangeArrowheads="1" noChangeShapeType="1" noTextEdit="1"/>
          </p:cNvSpPr>
          <p:nvPr/>
        </p:nvSpPr>
        <p:spPr>
          <a:xfrm>
            <a:off x="685800" y="685799"/>
            <a:ext cx="6802718" cy="548640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274847" y="1040033"/>
            <a:ext cx="5624624" cy="698281"/>
          </a:xfrm>
        </p:spPr>
        <p:txBody>
          <a:bodyPr anchor="b">
            <a:normAutofit/>
          </a:bodyPr>
          <a:lstStyle/>
          <a:p>
            <a:pPr algn="ctr"/>
            <a:r>
              <a:rPr lang="de-DE" sz="3200" dirty="0">
                <a:solidFill>
                  <a:srgbClr val="595959"/>
                </a:solidFill>
              </a:rPr>
              <a:t>Das Skelett</a:t>
            </a:r>
            <a:endParaRPr lang="de-DE" sz="3200" dirty="0">
              <a:solidFill>
                <a:srgbClr val="595959"/>
              </a:solidFill>
            </a:endParaRPr>
          </a:p>
        </p:txBody>
      </p:sp>
      <p:sp>
        <p:nvSpPr>
          <p:cNvPr id="3" name="Inhaltsplatzhalter 2"/>
          <p:cNvSpPr>
            <a:spLocks noGrp="1"/>
          </p:cNvSpPr>
          <p:nvPr>
            <p:ph idx="1"/>
          </p:nvPr>
        </p:nvSpPr>
        <p:spPr>
          <a:xfrm>
            <a:off x="1335801" y="2289580"/>
            <a:ext cx="5475266" cy="3313778"/>
          </a:xfrm>
        </p:spPr>
        <p:txBody>
          <a:bodyPr anchor="t">
            <a:normAutofit/>
          </a:bodyPr>
          <a:lstStyle/>
          <a:p>
            <a:pPr marL="0" indent="0">
              <a:buNone/>
            </a:pPr>
            <a:r>
              <a:rPr lang="de-DE" sz="1800" dirty="0">
                <a:solidFill>
                  <a:srgbClr val="595959"/>
                </a:solidFill>
              </a:rPr>
              <a:t>Ein erwachsener Mensch hat rund 200 Knochen im Körper. Das Skelett erfüllt viele wichtige Aufgaben. Es schützt unser Gehirn und die inneren Organe. Es schützt unseren Körper und gibt ihm seine Form. Jedoch machen uns die vielen Knochen des Skelettes nicht starr und unbeweglich. Sie sind nämlich an vielen Stellen durch bewegliche Gelenke miteinander verbunden. Jeder Knochen hat eine spezielle Funktion. Der größte Knochen unseres Körpers ist der Oberschenkelknochen. Der kleinste Knochen befindet sich in </a:t>
            </a:r>
            <a:r>
              <a:rPr lang="de-DE" sz="1800">
                <a:solidFill>
                  <a:srgbClr val="595959"/>
                </a:solidFill>
              </a:rPr>
              <a:t>unserem Ohr. </a:t>
            </a:r>
            <a:r>
              <a:rPr lang="de-DE" sz="1800" dirty="0">
                <a:solidFill>
                  <a:srgbClr val="595959"/>
                </a:solidFill>
              </a:rPr>
              <a:t>Es ist der „Steigbügelknochen und ist nur wenige Millimeter groß.</a:t>
            </a:r>
            <a:endParaRPr lang="de-DE" sz="1800" dirty="0">
              <a:solidFill>
                <a:srgbClr val="595959"/>
              </a:solidFill>
            </a:endParaRPr>
          </a:p>
        </p:txBody>
      </p:sp>
      <p:pic>
        <p:nvPicPr>
          <p:cNvPr id="5" name="Grafik 4"/>
          <p:cNvPicPr>
            <a:picLocks noChangeAspect="1"/>
          </p:cNvPicPr>
          <p:nvPr/>
        </p:nvPicPr>
        <p:blipFill rotWithShape="1">
          <a:blip r:embed="rId1">
            <a:extLst>
              <a:ext uri="{28A0092B-C50C-407E-A947-70E740481C1C}">
                <a14:useLocalDpi xmlns:a14="http://schemas.microsoft.com/office/drawing/2010/main" val="0"/>
              </a:ext>
            </a:extLst>
          </a:blip>
          <a:srcRect r="260"/>
          <a:stretch>
            <a:fillRect/>
          </a:stretch>
        </p:blipFill>
        <p:spPr>
          <a:xfrm>
            <a:off x="7461069" y="685799"/>
            <a:ext cx="4117787" cy="5486399"/>
          </a:xfrm>
          <a:prstGeom prst="rect">
            <a:avLst/>
          </a:prstGeom>
          <a:solidFill>
            <a:srgbClr val="F79581"/>
          </a:solidFill>
        </p:spPr>
      </p:pic>
      <p:pic>
        <p:nvPicPr>
          <p:cNvPr id="8" name="Grafik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799" y="5438773"/>
            <a:ext cx="3667125" cy="7334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79581"/>
        </a:solidFill>
        <a:effectLst/>
      </p:bgPr>
    </p:bg>
    <p:spTree>
      <p:nvGrpSpPr>
        <p:cNvPr id="1" name=""/>
        <p:cNvGrpSpPr/>
        <p:nvPr/>
      </p:nvGrpSpPr>
      <p:grpSpPr>
        <a:xfrm>
          <a:off x="0" y="0"/>
          <a:ext cx="0" cy="0"/>
          <a:chOff x="0" y="0"/>
          <a:chExt cx="0" cy="0"/>
        </a:xfrm>
      </p:grpSpPr>
      <p:sp useBgFill="1">
        <p:nvSpPr>
          <p:cNvPr id="26" name="Rectangle 25"/>
          <p:cNvSpPr>
            <a:spLocks noGrp="1" noRot="1" noChangeAspect="1" noMove="1" noResize="1" noEditPoints="1" noAdjustHandles="1" noChangeArrowheads="1" noChangeShapeType="1" noTextEdit="1"/>
          </p:cNvSpPr>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a:spLocks noGrp="1" noRot="1" noChangeAspect="1" noMove="1" noResize="1" noEditPoints="1" noAdjustHandles="1" noChangeArrowheads="1" noChangeShapeType="1" noTextEdit="1"/>
          </p:cNvSpPr>
          <p:nvPr/>
        </p:nvSpPr>
        <p:spPr>
          <a:xfrm>
            <a:off x="685800" y="685799"/>
            <a:ext cx="6802718" cy="548640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265274" y="1063256"/>
            <a:ext cx="5624624" cy="1097210"/>
          </a:xfrm>
        </p:spPr>
        <p:txBody>
          <a:bodyPr anchor="b">
            <a:normAutofit/>
          </a:bodyPr>
          <a:lstStyle/>
          <a:p>
            <a:pPr algn="ctr"/>
            <a:r>
              <a:rPr lang="de-DE" sz="3200">
                <a:solidFill>
                  <a:srgbClr val="595959"/>
                </a:solidFill>
              </a:rPr>
              <a:t>Die Muskeln</a:t>
            </a:r>
            <a:endParaRPr lang="de-DE" sz="3200">
              <a:solidFill>
                <a:srgbClr val="595959"/>
              </a:solidFill>
            </a:endParaRPr>
          </a:p>
        </p:txBody>
      </p:sp>
      <p:sp>
        <p:nvSpPr>
          <p:cNvPr id="3" name="Inhaltsplatzhalter 2"/>
          <p:cNvSpPr>
            <a:spLocks noGrp="1"/>
          </p:cNvSpPr>
          <p:nvPr>
            <p:ph idx="1"/>
          </p:nvPr>
        </p:nvSpPr>
        <p:spPr>
          <a:xfrm>
            <a:off x="1335801" y="2447337"/>
            <a:ext cx="5475266" cy="3156022"/>
          </a:xfrm>
        </p:spPr>
        <p:txBody>
          <a:bodyPr anchor="t">
            <a:normAutofit/>
          </a:bodyPr>
          <a:lstStyle/>
          <a:p>
            <a:pPr marL="0" indent="0">
              <a:buNone/>
            </a:pPr>
            <a:r>
              <a:rPr lang="de-DE" sz="1700" dirty="0">
                <a:solidFill>
                  <a:srgbClr val="595959"/>
                </a:solidFill>
              </a:rPr>
              <a:t>Überall in unserem Körper arbeiten mehr als 600 Muskeln. Der stärkste Muskel ist der Kaumuskel. Der kleinste Muskel befindet sich in unserem Ohr. Ohne Muskeln gibt es keine Bewegung und unsere Organe würden nicht funktionieren. Der Herzmuskel ist sogar pausenlos in Bewegung. Du kannst ihn spüren, wenn du deine Hand auf die linke Seite deines Brustkorbes legst. Damit unsere Muskeln kräftig und gesund bleiben, müssen wir uns viel und oft bewegen. Übertreiben wir hierbei ein bisschen, schmerzen unsere Muskeln -  wir haben einen sogenannten „Muskelkater“.</a:t>
            </a:r>
            <a:endParaRPr lang="de-DE" sz="1700" dirty="0">
              <a:solidFill>
                <a:srgbClr val="595959"/>
              </a:solidFill>
            </a:endParaRPr>
          </a:p>
        </p:txBody>
      </p:sp>
      <p:pic>
        <p:nvPicPr>
          <p:cNvPr id="6" name="Grafik 5" descr="Ein Bild, das Text enthält.&#10;&#10;Automatisch generierte Beschreibung"/>
          <p:cNvPicPr>
            <a:picLocks noChangeAspect="1"/>
          </p:cNvPicPr>
          <p:nvPr/>
        </p:nvPicPr>
        <p:blipFill rotWithShape="1">
          <a:blip r:embed="rId1">
            <a:extLst>
              <a:ext uri="{28A0092B-C50C-407E-A947-70E740481C1C}">
                <a14:useLocalDpi xmlns:a14="http://schemas.microsoft.com/office/drawing/2010/main" val="0"/>
              </a:ext>
            </a:extLst>
          </a:blip>
          <a:srcRect r="-1" b="28940"/>
          <a:stretch>
            <a:fillRect/>
          </a:stretch>
        </p:blipFill>
        <p:spPr>
          <a:xfrm>
            <a:off x="7461069" y="685799"/>
            <a:ext cx="4117787" cy="5486399"/>
          </a:xfrm>
          <a:prstGeom prst="rect">
            <a:avLst/>
          </a:prstGeom>
          <a:solidFill>
            <a:schemeClr val="bg1"/>
          </a:solidFill>
        </p:spPr>
      </p:pic>
      <p:pic>
        <p:nvPicPr>
          <p:cNvPr id="8" name="Grafik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799" y="5438773"/>
            <a:ext cx="3667125" cy="733425"/>
          </a:xfrm>
          <a:prstGeom prst="rect">
            <a:avLst/>
          </a:prstGeom>
        </p:spPr>
      </p:pic>
    </p:spTree>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1164</Words>
  <Application>WPS Presentation</Application>
  <PresentationFormat>Breitbild</PresentationFormat>
  <Paragraphs>8</Paragraphs>
  <Slides>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vt:i4>
      </vt:variant>
    </vt:vector>
  </HeadingPairs>
  <TitlesOfParts>
    <vt:vector size="10" baseType="lpstr">
      <vt:lpstr>Arial</vt:lpstr>
      <vt:lpstr>SimSun</vt:lpstr>
      <vt:lpstr>Wingdings</vt:lpstr>
      <vt:lpstr>Calibri</vt:lpstr>
      <vt:lpstr>Calibri Light</vt:lpstr>
      <vt:lpstr>Microsoft YaHei</vt:lpstr>
      <vt:lpstr>Arial Unicode MS</vt:lpstr>
      <vt:lpstr>Office</vt:lpstr>
      <vt:lpstr>Das Skelett</vt:lpstr>
      <vt:lpstr>Die Muskeln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Skelett</dc:title>
  <dc:creator>Lukas Holubar</dc:creator>
  <cp:lastModifiedBy>Maggy</cp:lastModifiedBy>
  <cp:revision>3</cp:revision>
  <dcterms:created xsi:type="dcterms:W3CDTF">2021-06-10T04:30:00Z</dcterms:created>
  <dcterms:modified xsi:type="dcterms:W3CDTF">2021-06-21T20:04:32Z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1033-11.2.0.10176</vt:lpwstr>
  </property>
</Properties>
</file>