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6" r:id="rId11"/>
    <p:sldId id="265" r:id="rId12"/>
    <p:sldId id="267" r:id="rId13"/>
    <p:sldId id="269" r:id="rId14"/>
    <p:sldId id="268" r:id="rId15"/>
    <p:sldId id="271"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D28F1-B6E9-4157-8305-8985A4E0923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4CCC2021-4164-4A31-84E6-E2319C120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7A34E442-CD78-4DAA-8FBA-D76309B90D82}"/>
              </a:ext>
            </a:extLst>
          </p:cNvPr>
          <p:cNvSpPr>
            <a:spLocks noGrp="1"/>
          </p:cNvSpPr>
          <p:nvPr>
            <p:ph type="dt" sz="half" idx="10"/>
          </p:nvPr>
        </p:nvSpPr>
        <p:spPr/>
        <p:txBody>
          <a:bodyPr/>
          <a:lstStyle/>
          <a:p>
            <a:fld id="{6D0E15AF-4277-4FA5-9DB7-9B92C7460BE7}" type="datetimeFigureOut">
              <a:rPr lang="de-AT" smtClean="0"/>
              <a:t>08.06.2021</a:t>
            </a:fld>
            <a:endParaRPr lang="de-AT"/>
          </a:p>
        </p:txBody>
      </p:sp>
      <p:sp>
        <p:nvSpPr>
          <p:cNvPr id="5" name="Fußzeilenplatzhalter 4">
            <a:extLst>
              <a:ext uri="{FF2B5EF4-FFF2-40B4-BE49-F238E27FC236}">
                <a16:creationId xmlns:a16="http://schemas.microsoft.com/office/drawing/2014/main" id="{F3EF612C-ED01-4B34-8808-BAFB13549FE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A21053E-4589-4FED-B87C-5244FCA5399D}"/>
              </a:ext>
            </a:extLst>
          </p:cNvPr>
          <p:cNvSpPr>
            <a:spLocks noGrp="1"/>
          </p:cNvSpPr>
          <p:nvPr>
            <p:ph type="sldNum" sz="quarter" idx="12"/>
          </p:nvPr>
        </p:nvSpPr>
        <p:spPr/>
        <p:txBody>
          <a:bodyPr/>
          <a:lstStyle/>
          <a:p>
            <a:fld id="{9AE0057F-8C1B-4CEE-AD4E-594E08D780AE}" type="slidenum">
              <a:rPr lang="de-AT" smtClean="0"/>
              <a:t>‹Nr.›</a:t>
            </a:fld>
            <a:endParaRPr lang="de-AT"/>
          </a:p>
        </p:txBody>
      </p:sp>
    </p:spTree>
    <p:extLst>
      <p:ext uri="{BB962C8B-B14F-4D97-AF65-F5344CB8AC3E}">
        <p14:creationId xmlns:p14="http://schemas.microsoft.com/office/powerpoint/2010/main" val="344817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67F3D-7D63-47D9-AE1A-19EA0FC4C4A0}"/>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32EA8C6C-67C8-488E-A7AF-D2493863DB5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43D5F4-59AA-46B1-BC55-0EEFD95C7F39}"/>
              </a:ext>
            </a:extLst>
          </p:cNvPr>
          <p:cNvSpPr>
            <a:spLocks noGrp="1"/>
          </p:cNvSpPr>
          <p:nvPr>
            <p:ph type="dt" sz="half" idx="10"/>
          </p:nvPr>
        </p:nvSpPr>
        <p:spPr/>
        <p:txBody>
          <a:bodyPr/>
          <a:lstStyle/>
          <a:p>
            <a:fld id="{6D0E15AF-4277-4FA5-9DB7-9B92C7460BE7}" type="datetimeFigureOut">
              <a:rPr lang="de-AT" smtClean="0"/>
              <a:t>08.06.2021</a:t>
            </a:fld>
            <a:endParaRPr lang="de-AT"/>
          </a:p>
        </p:txBody>
      </p:sp>
      <p:sp>
        <p:nvSpPr>
          <p:cNvPr id="5" name="Fußzeilenplatzhalter 4">
            <a:extLst>
              <a:ext uri="{FF2B5EF4-FFF2-40B4-BE49-F238E27FC236}">
                <a16:creationId xmlns:a16="http://schemas.microsoft.com/office/drawing/2014/main" id="{BCB7CFD6-D0F5-4352-AD68-373527FDD05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D2C2B9A-5C97-4524-83DE-45622302C5EC}"/>
              </a:ext>
            </a:extLst>
          </p:cNvPr>
          <p:cNvSpPr>
            <a:spLocks noGrp="1"/>
          </p:cNvSpPr>
          <p:nvPr>
            <p:ph type="sldNum" sz="quarter" idx="12"/>
          </p:nvPr>
        </p:nvSpPr>
        <p:spPr/>
        <p:txBody>
          <a:bodyPr/>
          <a:lstStyle/>
          <a:p>
            <a:fld id="{9AE0057F-8C1B-4CEE-AD4E-594E08D780AE}" type="slidenum">
              <a:rPr lang="de-AT" smtClean="0"/>
              <a:t>‹Nr.›</a:t>
            </a:fld>
            <a:endParaRPr lang="de-AT"/>
          </a:p>
        </p:txBody>
      </p:sp>
    </p:spTree>
    <p:extLst>
      <p:ext uri="{BB962C8B-B14F-4D97-AF65-F5344CB8AC3E}">
        <p14:creationId xmlns:p14="http://schemas.microsoft.com/office/powerpoint/2010/main" val="158888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AD40690-1296-47A8-83D9-B491C44F7A9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99BB5277-AD8D-4288-8A4A-C2B3F5388DB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8DE5B43-0047-4739-A44D-0ED92F9DCD78}"/>
              </a:ext>
            </a:extLst>
          </p:cNvPr>
          <p:cNvSpPr>
            <a:spLocks noGrp="1"/>
          </p:cNvSpPr>
          <p:nvPr>
            <p:ph type="dt" sz="half" idx="10"/>
          </p:nvPr>
        </p:nvSpPr>
        <p:spPr/>
        <p:txBody>
          <a:bodyPr/>
          <a:lstStyle/>
          <a:p>
            <a:fld id="{6D0E15AF-4277-4FA5-9DB7-9B92C7460BE7}" type="datetimeFigureOut">
              <a:rPr lang="de-AT" smtClean="0"/>
              <a:t>08.06.2021</a:t>
            </a:fld>
            <a:endParaRPr lang="de-AT"/>
          </a:p>
        </p:txBody>
      </p:sp>
      <p:sp>
        <p:nvSpPr>
          <p:cNvPr id="5" name="Fußzeilenplatzhalter 4">
            <a:extLst>
              <a:ext uri="{FF2B5EF4-FFF2-40B4-BE49-F238E27FC236}">
                <a16:creationId xmlns:a16="http://schemas.microsoft.com/office/drawing/2014/main" id="{A523783C-F82C-484D-AE5D-1A2078EEFD6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AABE0C0-9BD6-4B53-9297-C64E7E2871BE}"/>
              </a:ext>
            </a:extLst>
          </p:cNvPr>
          <p:cNvSpPr>
            <a:spLocks noGrp="1"/>
          </p:cNvSpPr>
          <p:nvPr>
            <p:ph type="sldNum" sz="quarter" idx="12"/>
          </p:nvPr>
        </p:nvSpPr>
        <p:spPr/>
        <p:txBody>
          <a:bodyPr/>
          <a:lstStyle/>
          <a:p>
            <a:fld id="{9AE0057F-8C1B-4CEE-AD4E-594E08D780AE}" type="slidenum">
              <a:rPr lang="de-AT" smtClean="0"/>
              <a:t>‹Nr.›</a:t>
            </a:fld>
            <a:endParaRPr lang="de-AT"/>
          </a:p>
        </p:txBody>
      </p:sp>
    </p:spTree>
    <p:extLst>
      <p:ext uri="{BB962C8B-B14F-4D97-AF65-F5344CB8AC3E}">
        <p14:creationId xmlns:p14="http://schemas.microsoft.com/office/powerpoint/2010/main" val="365970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2DE66-1373-43D5-94D1-50706C74F8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6D65C8A-8174-464B-9097-8C8FAB5CD4D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9534987-D55D-41B0-B461-B2688FAC195C}"/>
              </a:ext>
            </a:extLst>
          </p:cNvPr>
          <p:cNvSpPr>
            <a:spLocks noGrp="1"/>
          </p:cNvSpPr>
          <p:nvPr>
            <p:ph type="dt" sz="half" idx="10"/>
          </p:nvPr>
        </p:nvSpPr>
        <p:spPr/>
        <p:txBody>
          <a:bodyPr/>
          <a:lstStyle/>
          <a:p>
            <a:fld id="{6D0E15AF-4277-4FA5-9DB7-9B92C7460BE7}" type="datetimeFigureOut">
              <a:rPr lang="de-AT" smtClean="0"/>
              <a:t>08.06.2021</a:t>
            </a:fld>
            <a:endParaRPr lang="de-AT"/>
          </a:p>
        </p:txBody>
      </p:sp>
      <p:sp>
        <p:nvSpPr>
          <p:cNvPr id="5" name="Fußzeilenplatzhalter 4">
            <a:extLst>
              <a:ext uri="{FF2B5EF4-FFF2-40B4-BE49-F238E27FC236}">
                <a16:creationId xmlns:a16="http://schemas.microsoft.com/office/drawing/2014/main" id="{68967636-A693-4AFE-A129-0CE92D07691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1BC2AA5-C771-4181-817F-D13B8E47B1F1}"/>
              </a:ext>
            </a:extLst>
          </p:cNvPr>
          <p:cNvSpPr>
            <a:spLocks noGrp="1"/>
          </p:cNvSpPr>
          <p:nvPr>
            <p:ph type="sldNum" sz="quarter" idx="12"/>
          </p:nvPr>
        </p:nvSpPr>
        <p:spPr/>
        <p:txBody>
          <a:bodyPr/>
          <a:lstStyle/>
          <a:p>
            <a:fld id="{9AE0057F-8C1B-4CEE-AD4E-594E08D780AE}" type="slidenum">
              <a:rPr lang="de-AT" smtClean="0"/>
              <a:t>‹Nr.›</a:t>
            </a:fld>
            <a:endParaRPr lang="de-AT"/>
          </a:p>
        </p:txBody>
      </p:sp>
    </p:spTree>
    <p:extLst>
      <p:ext uri="{BB962C8B-B14F-4D97-AF65-F5344CB8AC3E}">
        <p14:creationId xmlns:p14="http://schemas.microsoft.com/office/powerpoint/2010/main" val="76296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DC8AF-DD0B-4B44-81E9-4FF43519B17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047897A1-4D03-477C-A81B-DA29DBB45D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11FC043-B1B4-4251-AAF3-89EDAFC4D01A}"/>
              </a:ext>
            </a:extLst>
          </p:cNvPr>
          <p:cNvSpPr>
            <a:spLocks noGrp="1"/>
          </p:cNvSpPr>
          <p:nvPr>
            <p:ph type="dt" sz="half" idx="10"/>
          </p:nvPr>
        </p:nvSpPr>
        <p:spPr/>
        <p:txBody>
          <a:bodyPr/>
          <a:lstStyle/>
          <a:p>
            <a:fld id="{6D0E15AF-4277-4FA5-9DB7-9B92C7460BE7}" type="datetimeFigureOut">
              <a:rPr lang="de-AT" smtClean="0"/>
              <a:t>08.06.2021</a:t>
            </a:fld>
            <a:endParaRPr lang="de-AT"/>
          </a:p>
        </p:txBody>
      </p:sp>
      <p:sp>
        <p:nvSpPr>
          <p:cNvPr id="5" name="Fußzeilenplatzhalter 4">
            <a:extLst>
              <a:ext uri="{FF2B5EF4-FFF2-40B4-BE49-F238E27FC236}">
                <a16:creationId xmlns:a16="http://schemas.microsoft.com/office/drawing/2014/main" id="{92A1EC64-68E4-4C14-A57D-6231A31088B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5825C35-724C-49A6-8C95-4730C31E70DE}"/>
              </a:ext>
            </a:extLst>
          </p:cNvPr>
          <p:cNvSpPr>
            <a:spLocks noGrp="1"/>
          </p:cNvSpPr>
          <p:nvPr>
            <p:ph type="sldNum" sz="quarter" idx="12"/>
          </p:nvPr>
        </p:nvSpPr>
        <p:spPr/>
        <p:txBody>
          <a:bodyPr/>
          <a:lstStyle/>
          <a:p>
            <a:fld id="{9AE0057F-8C1B-4CEE-AD4E-594E08D780AE}" type="slidenum">
              <a:rPr lang="de-AT" smtClean="0"/>
              <a:t>‹Nr.›</a:t>
            </a:fld>
            <a:endParaRPr lang="de-AT"/>
          </a:p>
        </p:txBody>
      </p:sp>
    </p:spTree>
    <p:extLst>
      <p:ext uri="{BB962C8B-B14F-4D97-AF65-F5344CB8AC3E}">
        <p14:creationId xmlns:p14="http://schemas.microsoft.com/office/powerpoint/2010/main" val="35330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F7A8B-8E96-458B-BB76-A8D3712D911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7614873-7252-4545-BD0B-15C9BE94355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CF667A7E-2559-49F2-A824-2747EA57656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E49F324-77DB-406D-BDF4-EEFC70FF505D}"/>
              </a:ext>
            </a:extLst>
          </p:cNvPr>
          <p:cNvSpPr>
            <a:spLocks noGrp="1"/>
          </p:cNvSpPr>
          <p:nvPr>
            <p:ph type="dt" sz="half" idx="10"/>
          </p:nvPr>
        </p:nvSpPr>
        <p:spPr/>
        <p:txBody>
          <a:bodyPr/>
          <a:lstStyle/>
          <a:p>
            <a:fld id="{6D0E15AF-4277-4FA5-9DB7-9B92C7460BE7}" type="datetimeFigureOut">
              <a:rPr lang="de-AT" smtClean="0"/>
              <a:t>08.06.2021</a:t>
            </a:fld>
            <a:endParaRPr lang="de-AT"/>
          </a:p>
        </p:txBody>
      </p:sp>
      <p:sp>
        <p:nvSpPr>
          <p:cNvPr id="6" name="Fußzeilenplatzhalter 5">
            <a:extLst>
              <a:ext uri="{FF2B5EF4-FFF2-40B4-BE49-F238E27FC236}">
                <a16:creationId xmlns:a16="http://schemas.microsoft.com/office/drawing/2014/main" id="{DF48AEA2-C2A0-4E21-936D-5F36BE90D5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CF44A40-446D-4575-8703-A95BDD775DE7}"/>
              </a:ext>
            </a:extLst>
          </p:cNvPr>
          <p:cNvSpPr>
            <a:spLocks noGrp="1"/>
          </p:cNvSpPr>
          <p:nvPr>
            <p:ph type="sldNum" sz="quarter" idx="12"/>
          </p:nvPr>
        </p:nvSpPr>
        <p:spPr/>
        <p:txBody>
          <a:bodyPr/>
          <a:lstStyle/>
          <a:p>
            <a:fld id="{9AE0057F-8C1B-4CEE-AD4E-594E08D780AE}" type="slidenum">
              <a:rPr lang="de-AT" smtClean="0"/>
              <a:t>‹Nr.›</a:t>
            </a:fld>
            <a:endParaRPr lang="de-AT"/>
          </a:p>
        </p:txBody>
      </p:sp>
    </p:spTree>
    <p:extLst>
      <p:ext uri="{BB962C8B-B14F-4D97-AF65-F5344CB8AC3E}">
        <p14:creationId xmlns:p14="http://schemas.microsoft.com/office/powerpoint/2010/main" val="287081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22436-8E18-4FD4-B940-BA3E4FB5476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675C26BC-E905-4BD3-90E1-3D56AB045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C8BC2E3-DD58-4E2E-85E8-1D63A8DBC23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52BF72E-0C74-42AC-A071-D28C11F88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5AB0652-C70B-48AA-A578-19377593B0E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166D0703-8972-451A-8962-8D9E5A836155}"/>
              </a:ext>
            </a:extLst>
          </p:cNvPr>
          <p:cNvSpPr>
            <a:spLocks noGrp="1"/>
          </p:cNvSpPr>
          <p:nvPr>
            <p:ph type="dt" sz="half" idx="10"/>
          </p:nvPr>
        </p:nvSpPr>
        <p:spPr/>
        <p:txBody>
          <a:bodyPr/>
          <a:lstStyle/>
          <a:p>
            <a:fld id="{6D0E15AF-4277-4FA5-9DB7-9B92C7460BE7}" type="datetimeFigureOut">
              <a:rPr lang="de-AT" smtClean="0"/>
              <a:t>08.06.2021</a:t>
            </a:fld>
            <a:endParaRPr lang="de-AT"/>
          </a:p>
        </p:txBody>
      </p:sp>
      <p:sp>
        <p:nvSpPr>
          <p:cNvPr id="8" name="Fußzeilenplatzhalter 7">
            <a:extLst>
              <a:ext uri="{FF2B5EF4-FFF2-40B4-BE49-F238E27FC236}">
                <a16:creationId xmlns:a16="http://schemas.microsoft.com/office/drawing/2014/main" id="{EF90C859-8751-4760-9C0C-4F08F38CF7E9}"/>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38E728-5E2D-46DC-93EE-C92F58362EB9}"/>
              </a:ext>
            </a:extLst>
          </p:cNvPr>
          <p:cNvSpPr>
            <a:spLocks noGrp="1"/>
          </p:cNvSpPr>
          <p:nvPr>
            <p:ph type="sldNum" sz="quarter" idx="12"/>
          </p:nvPr>
        </p:nvSpPr>
        <p:spPr/>
        <p:txBody>
          <a:bodyPr/>
          <a:lstStyle/>
          <a:p>
            <a:fld id="{9AE0057F-8C1B-4CEE-AD4E-594E08D780AE}" type="slidenum">
              <a:rPr lang="de-AT" smtClean="0"/>
              <a:t>‹Nr.›</a:t>
            </a:fld>
            <a:endParaRPr lang="de-AT"/>
          </a:p>
        </p:txBody>
      </p:sp>
    </p:spTree>
    <p:extLst>
      <p:ext uri="{BB962C8B-B14F-4D97-AF65-F5344CB8AC3E}">
        <p14:creationId xmlns:p14="http://schemas.microsoft.com/office/powerpoint/2010/main" val="14209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4135B-E987-4768-97A6-986BF02206C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05564E0A-F1B8-4459-A07C-630F8EF02DD2}"/>
              </a:ext>
            </a:extLst>
          </p:cNvPr>
          <p:cNvSpPr>
            <a:spLocks noGrp="1"/>
          </p:cNvSpPr>
          <p:nvPr>
            <p:ph type="dt" sz="half" idx="10"/>
          </p:nvPr>
        </p:nvSpPr>
        <p:spPr/>
        <p:txBody>
          <a:bodyPr/>
          <a:lstStyle/>
          <a:p>
            <a:fld id="{6D0E15AF-4277-4FA5-9DB7-9B92C7460BE7}" type="datetimeFigureOut">
              <a:rPr lang="de-AT" smtClean="0"/>
              <a:t>08.06.2021</a:t>
            </a:fld>
            <a:endParaRPr lang="de-AT"/>
          </a:p>
        </p:txBody>
      </p:sp>
      <p:sp>
        <p:nvSpPr>
          <p:cNvPr id="4" name="Fußzeilenplatzhalter 3">
            <a:extLst>
              <a:ext uri="{FF2B5EF4-FFF2-40B4-BE49-F238E27FC236}">
                <a16:creationId xmlns:a16="http://schemas.microsoft.com/office/drawing/2014/main" id="{4ED71A23-7DD7-4EBB-9ED4-C77794EA140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B25487C3-C4B6-4F7D-916F-7702CD0C5F09}"/>
              </a:ext>
            </a:extLst>
          </p:cNvPr>
          <p:cNvSpPr>
            <a:spLocks noGrp="1"/>
          </p:cNvSpPr>
          <p:nvPr>
            <p:ph type="sldNum" sz="quarter" idx="12"/>
          </p:nvPr>
        </p:nvSpPr>
        <p:spPr/>
        <p:txBody>
          <a:bodyPr/>
          <a:lstStyle/>
          <a:p>
            <a:fld id="{9AE0057F-8C1B-4CEE-AD4E-594E08D780AE}" type="slidenum">
              <a:rPr lang="de-AT" smtClean="0"/>
              <a:t>‹Nr.›</a:t>
            </a:fld>
            <a:endParaRPr lang="de-AT"/>
          </a:p>
        </p:txBody>
      </p:sp>
    </p:spTree>
    <p:extLst>
      <p:ext uri="{BB962C8B-B14F-4D97-AF65-F5344CB8AC3E}">
        <p14:creationId xmlns:p14="http://schemas.microsoft.com/office/powerpoint/2010/main" val="173702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8103DB-FFAF-46B6-992B-295EDA12D821}"/>
              </a:ext>
            </a:extLst>
          </p:cNvPr>
          <p:cNvSpPr>
            <a:spLocks noGrp="1"/>
          </p:cNvSpPr>
          <p:nvPr>
            <p:ph type="dt" sz="half" idx="10"/>
          </p:nvPr>
        </p:nvSpPr>
        <p:spPr/>
        <p:txBody>
          <a:bodyPr/>
          <a:lstStyle/>
          <a:p>
            <a:fld id="{6D0E15AF-4277-4FA5-9DB7-9B92C7460BE7}" type="datetimeFigureOut">
              <a:rPr lang="de-AT" smtClean="0"/>
              <a:t>08.06.2021</a:t>
            </a:fld>
            <a:endParaRPr lang="de-AT"/>
          </a:p>
        </p:txBody>
      </p:sp>
      <p:sp>
        <p:nvSpPr>
          <p:cNvPr id="3" name="Fußzeilenplatzhalter 2">
            <a:extLst>
              <a:ext uri="{FF2B5EF4-FFF2-40B4-BE49-F238E27FC236}">
                <a16:creationId xmlns:a16="http://schemas.microsoft.com/office/drawing/2014/main" id="{03B698FC-8ADB-48D4-8B7D-DD45CC3EDE48}"/>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0964DAF8-0EE0-432A-A1F9-2CD8EFF7DF3B}"/>
              </a:ext>
            </a:extLst>
          </p:cNvPr>
          <p:cNvSpPr>
            <a:spLocks noGrp="1"/>
          </p:cNvSpPr>
          <p:nvPr>
            <p:ph type="sldNum" sz="quarter" idx="12"/>
          </p:nvPr>
        </p:nvSpPr>
        <p:spPr/>
        <p:txBody>
          <a:bodyPr/>
          <a:lstStyle/>
          <a:p>
            <a:fld id="{9AE0057F-8C1B-4CEE-AD4E-594E08D780AE}" type="slidenum">
              <a:rPr lang="de-AT" smtClean="0"/>
              <a:t>‹Nr.›</a:t>
            </a:fld>
            <a:endParaRPr lang="de-AT"/>
          </a:p>
        </p:txBody>
      </p:sp>
    </p:spTree>
    <p:extLst>
      <p:ext uri="{BB962C8B-B14F-4D97-AF65-F5344CB8AC3E}">
        <p14:creationId xmlns:p14="http://schemas.microsoft.com/office/powerpoint/2010/main" val="179293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1A6AD-CB29-43C6-A9BB-00ABB249A2C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1A3FBBFC-FA53-417A-86A6-95FE4CA26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95F10EA0-5BE4-43D8-BADF-B5B189150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1B1A64F-DCFD-42D9-9B5B-4A78AC5738D7}"/>
              </a:ext>
            </a:extLst>
          </p:cNvPr>
          <p:cNvSpPr>
            <a:spLocks noGrp="1"/>
          </p:cNvSpPr>
          <p:nvPr>
            <p:ph type="dt" sz="half" idx="10"/>
          </p:nvPr>
        </p:nvSpPr>
        <p:spPr/>
        <p:txBody>
          <a:bodyPr/>
          <a:lstStyle/>
          <a:p>
            <a:fld id="{6D0E15AF-4277-4FA5-9DB7-9B92C7460BE7}" type="datetimeFigureOut">
              <a:rPr lang="de-AT" smtClean="0"/>
              <a:t>08.06.2021</a:t>
            </a:fld>
            <a:endParaRPr lang="de-AT"/>
          </a:p>
        </p:txBody>
      </p:sp>
      <p:sp>
        <p:nvSpPr>
          <p:cNvPr id="6" name="Fußzeilenplatzhalter 5">
            <a:extLst>
              <a:ext uri="{FF2B5EF4-FFF2-40B4-BE49-F238E27FC236}">
                <a16:creationId xmlns:a16="http://schemas.microsoft.com/office/drawing/2014/main" id="{3488FFB0-5EB3-4902-ACC1-C9EC638706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709FB5F3-08A3-4AD7-B963-EAAFB27E76C1}"/>
              </a:ext>
            </a:extLst>
          </p:cNvPr>
          <p:cNvSpPr>
            <a:spLocks noGrp="1"/>
          </p:cNvSpPr>
          <p:nvPr>
            <p:ph type="sldNum" sz="quarter" idx="12"/>
          </p:nvPr>
        </p:nvSpPr>
        <p:spPr/>
        <p:txBody>
          <a:bodyPr/>
          <a:lstStyle/>
          <a:p>
            <a:fld id="{9AE0057F-8C1B-4CEE-AD4E-594E08D780AE}" type="slidenum">
              <a:rPr lang="de-AT" smtClean="0"/>
              <a:t>‹Nr.›</a:t>
            </a:fld>
            <a:endParaRPr lang="de-AT"/>
          </a:p>
        </p:txBody>
      </p:sp>
    </p:spTree>
    <p:extLst>
      <p:ext uri="{BB962C8B-B14F-4D97-AF65-F5344CB8AC3E}">
        <p14:creationId xmlns:p14="http://schemas.microsoft.com/office/powerpoint/2010/main" val="336755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C8739-2FED-4647-B982-C0879DDA114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755D81A-28B3-49E0-9D0B-ADE189921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92A44B72-2454-41EA-864D-B3141A958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827ADF5-CDBD-4A28-9682-C129E9E26B48}"/>
              </a:ext>
            </a:extLst>
          </p:cNvPr>
          <p:cNvSpPr>
            <a:spLocks noGrp="1"/>
          </p:cNvSpPr>
          <p:nvPr>
            <p:ph type="dt" sz="half" idx="10"/>
          </p:nvPr>
        </p:nvSpPr>
        <p:spPr/>
        <p:txBody>
          <a:bodyPr/>
          <a:lstStyle/>
          <a:p>
            <a:fld id="{6D0E15AF-4277-4FA5-9DB7-9B92C7460BE7}" type="datetimeFigureOut">
              <a:rPr lang="de-AT" smtClean="0"/>
              <a:t>08.06.2021</a:t>
            </a:fld>
            <a:endParaRPr lang="de-AT"/>
          </a:p>
        </p:txBody>
      </p:sp>
      <p:sp>
        <p:nvSpPr>
          <p:cNvPr id="6" name="Fußzeilenplatzhalter 5">
            <a:extLst>
              <a:ext uri="{FF2B5EF4-FFF2-40B4-BE49-F238E27FC236}">
                <a16:creationId xmlns:a16="http://schemas.microsoft.com/office/drawing/2014/main" id="{DB45CCAE-89C9-45C4-99BC-7522ACF96085}"/>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49A6380-4576-4AC2-980F-D2979D27219E}"/>
              </a:ext>
            </a:extLst>
          </p:cNvPr>
          <p:cNvSpPr>
            <a:spLocks noGrp="1"/>
          </p:cNvSpPr>
          <p:nvPr>
            <p:ph type="sldNum" sz="quarter" idx="12"/>
          </p:nvPr>
        </p:nvSpPr>
        <p:spPr/>
        <p:txBody>
          <a:bodyPr/>
          <a:lstStyle/>
          <a:p>
            <a:fld id="{9AE0057F-8C1B-4CEE-AD4E-594E08D780AE}" type="slidenum">
              <a:rPr lang="de-AT" smtClean="0"/>
              <a:t>‹Nr.›</a:t>
            </a:fld>
            <a:endParaRPr lang="de-AT"/>
          </a:p>
        </p:txBody>
      </p:sp>
    </p:spTree>
    <p:extLst>
      <p:ext uri="{BB962C8B-B14F-4D97-AF65-F5344CB8AC3E}">
        <p14:creationId xmlns:p14="http://schemas.microsoft.com/office/powerpoint/2010/main" val="397519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4F024ED-A007-4FA6-B731-BC6836CC7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8DAB59D-8E1C-47B0-AE30-EC86B93F6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F3B9729-4967-41AA-AAEB-2EC9FACAE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E15AF-4277-4FA5-9DB7-9B92C7460BE7}" type="datetimeFigureOut">
              <a:rPr lang="de-AT" smtClean="0"/>
              <a:t>08.06.2021</a:t>
            </a:fld>
            <a:endParaRPr lang="de-AT"/>
          </a:p>
        </p:txBody>
      </p:sp>
      <p:sp>
        <p:nvSpPr>
          <p:cNvPr id="5" name="Fußzeilenplatzhalter 4">
            <a:extLst>
              <a:ext uri="{FF2B5EF4-FFF2-40B4-BE49-F238E27FC236}">
                <a16:creationId xmlns:a16="http://schemas.microsoft.com/office/drawing/2014/main" id="{9832157A-C37F-4315-AE35-11D761FE5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26154DAD-378C-4604-9FF0-167FC11B8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0057F-8C1B-4CEE-AD4E-594E08D780AE}" type="slidenum">
              <a:rPr lang="de-AT" smtClean="0"/>
              <a:t>‹Nr.›</a:t>
            </a:fld>
            <a:endParaRPr lang="de-AT"/>
          </a:p>
        </p:txBody>
      </p:sp>
    </p:spTree>
    <p:extLst>
      <p:ext uri="{BB962C8B-B14F-4D97-AF65-F5344CB8AC3E}">
        <p14:creationId xmlns:p14="http://schemas.microsoft.com/office/powerpoint/2010/main" val="21927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AD2249A-70BB-4881-A7A7-820F449A6948}"/>
              </a:ext>
            </a:extLst>
          </p:cNvPr>
          <p:cNvSpPr txBox="1"/>
          <p:nvPr/>
        </p:nvSpPr>
        <p:spPr>
          <a:xfrm>
            <a:off x="380144" y="359596"/>
            <a:ext cx="11373492" cy="6340197"/>
          </a:xfrm>
          <a:custGeom>
            <a:avLst/>
            <a:gdLst>
              <a:gd name="connsiteX0" fmla="*/ 0 w 11373492"/>
              <a:gd name="connsiteY0" fmla="*/ 0 h 6340197"/>
              <a:gd name="connsiteX1" fmla="*/ 826075 w 11373492"/>
              <a:gd name="connsiteY1" fmla="*/ 0 h 6340197"/>
              <a:gd name="connsiteX2" fmla="*/ 1083475 w 11373492"/>
              <a:gd name="connsiteY2" fmla="*/ 0 h 6340197"/>
              <a:gd name="connsiteX3" fmla="*/ 1568345 w 11373492"/>
              <a:gd name="connsiteY3" fmla="*/ 0 h 6340197"/>
              <a:gd name="connsiteX4" fmla="*/ 2280684 w 11373492"/>
              <a:gd name="connsiteY4" fmla="*/ 0 h 6340197"/>
              <a:gd name="connsiteX5" fmla="*/ 3106759 w 11373492"/>
              <a:gd name="connsiteY5" fmla="*/ 0 h 6340197"/>
              <a:gd name="connsiteX6" fmla="*/ 3364159 w 11373492"/>
              <a:gd name="connsiteY6" fmla="*/ 0 h 6340197"/>
              <a:gd name="connsiteX7" fmla="*/ 3621559 w 11373492"/>
              <a:gd name="connsiteY7" fmla="*/ 0 h 6340197"/>
              <a:gd name="connsiteX8" fmla="*/ 4447634 w 11373492"/>
              <a:gd name="connsiteY8" fmla="*/ 0 h 6340197"/>
              <a:gd name="connsiteX9" fmla="*/ 5273709 w 11373492"/>
              <a:gd name="connsiteY9" fmla="*/ 0 h 6340197"/>
              <a:gd name="connsiteX10" fmla="*/ 5758579 w 11373492"/>
              <a:gd name="connsiteY10" fmla="*/ 0 h 6340197"/>
              <a:gd name="connsiteX11" fmla="*/ 6243449 w 11373492"/>
              <a:gd name="connsiteY11" fmla="*/ 0 h 6340197"/>
              <a:gd name="connsiteX12" fmla="*/ 7069523 w 11373492"/>
              <a:gd name="connsiteY12" fmla="*/ 0 h 6340197"/>
              <a:gd name="connsiteX13" fmla="*/ 7781863 w 11373492"/>
              <a:gd name="connsiteY13" fmla="*/ 0 h 6340197"/>
              <a:gd name="connsiteX14" fmla="*/ 8266733 w 11373492"/>
              <a:gd name="connsiteY14" fmla="*/ 0 h 6340197"/>
              <a:gd name="connsiteX15" fmla="*/ 9092808 w 11373492"/>
              <a:gd name="connsiteY15" fmla="*/ 0 h 6340197"/>
              <a:gd name="connsiteX16" fmla="*/ 9805147 w 11373492"/>
              <a:gd name="connsiteY16" fmla="*/ 0 h 6340197"/>
              <a:gd name="connsiteX17" fmla="*/ 10517487 w 11373492"/>
              <a:gd name="connsiteY17" fmla="*/ 0 h 6340197"/>
              <a:gd name="connsiteX18" fmla="*/ 11373492 w 11373492"/>
              <a:gd name="connsiteY18" fmla="*/ 0 h 6340197"/>
              <a:gd name="connsiteX19" fmla="*/ 11373492 w 11373492"/>
              <a:gd name="connsiteY19" fmla="*/ 639784 h 6340197"/>
              <a:gd name="connsiteX20" fmla="*/ 11373492 w 11373492"/>
              <a:gd name="connsiteY20" fmla="*/ 1152763 h 6340197"/>
              <a:gd name="connsiteX21" fmla="*/ 11373492 w 11373492"/>
              <a:gd name="connsiteY21" fmla="*/ 1729145 h 6340197"/>
              <a:gd name="connsiteX22" fmla="*/ 11373492 w 11373492"/>
              <a:gd name="connsiteY22" fmla="*/ 2242124 h 6340197"/>
              <a:gd name="connsiteX23" fmla="*/ 11373492 w 11373492"/>
              <a:gd name="connsiteY23" fmla="*/ 2691702 h 6340197"/>
              <a:gd name="connsiteX24" fmla="*/ 11373492 w 11373492"/>
              <a:gd name="connsiteY24" fmla="*/ 3331485 h 6340197"/>
              <a:gd name="connsiteX25" fmla="*/ 11373492 w 11373492"/>
              <a:gd name="connsiteY25" fmla="*/ 3971269 h 6340197"/>
              <a:gd name="connsiteX26" fmla="*/ 11373492 w 11373492"/>
              <a:gd name="connsiteY26" fmla="*/ 4420846 h 6340197"/>
              <a:gd name="connsiteX27" fmla="*/ 11373492 w 11373492"/>
              <a:gd name="connsiteY27" fmla="*/ 4807022 h 6340197"/>
              <a:gd name="connsiteX28" fmla="*/ 11373492 w 11373492"/>
              <a:gd name="connsiteY28" fmla="*/ 5193198 h 6340197"/>
              <a:gd name="connsiteX29" fmla="*/ 11373492 w 11373492"/>
              <a:gd name="connsiteY29" fmla="*/ 5579373 h 6340197"/>
              <a:gd name="connsiteX30" fmla="*/ 11373492 w 11373492"/>
              <a:gd name="connsiteY30" fmla="*/ 6340197 h 6340197"/>
              <a:gd name="connsiteX31" fmla="*/ 11002357 w 11373492"/>
              <a:gd name="connsiteY31" fmla="*/ 6340197 h 6340197"/>
              <a:gd name="connsiteX32" fmla="*/ 10744957 w 11373492"/>
              <a:gd name="connsiteY32" fmla="*/ 6340197 h 6340197"/>
              <a:gd name="connsiteX33" fmla="*/ 10373822 w 11373492"/>
              <a:gd name="connsiteY33" fmla="*/ 6340197 h 6340197"/>
              <a:gd name="connsiteX34" fmla="*/ 9775217 w 11373492"/>
              <a:gd name="connsiteY34" fmla="*/ 6340197 h 6340197"/>
              <a:gd name="connsiteX35" fmla="*/ 9290347 w 11373492"/>
              <a:gd name="connsiteY35" fmla="*/ 6340197 h 6340197"/>
              <a:gd name="connsiteX36" fmla="*/ 9032947 w 11373492"/>
              <a:gd name="connsiteY36" fmla="*/ 6340197 h 6340197"/>
              <a:gd name="connsiteX37" fmla="*/ 8661812 w 11373492"/>
              <a:gd name="connsiteY37" fmla="*/ 6340197 h 6340197"/>
              <a:gd name="connsiteX38" fmla="*/ 8063207 w 11373492"/>
              <a:gd name="connsiteY38" fmla="*/ 6340197 h 6340197"/>
              <a:gd name="connsiteX39" fmla="*/ 7578337 w 11373492"/>
              <a:gd name="connsiteY39" fmla="*/ 6340197 h 6340197"/>
              <a:gd name="connsiteX40" fmla="*/ 6979732 w 11373492"/>
              <a:gd name="connsiteY40" fmla="*/ 6340197 h 6340197"/>
              <a:gd name="connsiteX41" fmla="*/ 6494863 w 11373492"/>
              <a:gd name="connsiteY41" fmla="*/ 6340197 h 6340197"/>
              <a:gd name="connsiteX42" fmla="*/ 6123728 w 11373492"/>
              <a:gd name="connsiteY42" fmla="*/ 6340197 h 6340197"/>
              <a:gd name="connsiteX43" fmla="*/ 5411388 w 11373492"/>
              <a:gd name="connsiteY43" fmla="*/ 6340197 h 6340197"/>
              <a:gd name="connsiteX44" fmla="*/ 4699048 w 11373492"/>
              <a:gd name="connsiteY44" fmla="*/ 6340197 h 6340197"/>
              <a:gd name="connsiteX45" fmla="*/ 4441648 w 11373492"/>
              <a:gd name="connsiteY45" fmla="*/ 6340197 h 6340197"/>
              <a:gd name="connsiteX46" fmla="*/ 3956778 w 11373492"/>
              <a:gd name="connsiteY46" fmla="*/ 6340197 h 6340197"/>
              <a:gd name="connsiteX47" fmla="*/ 3130703 w 11373492"/>
              <a:gd name="connsiteY47" fmla="*/ 6340197 h 6340197"/>
              <a:gd name="connsiteX48" fmla="*/ 2304629 w 11373492"/>
              <a:gd name="connsiteY48" fmla="*/ 6340197 h 6340197"/>
              <a:gd name="connsiteX49" fmla="*/ 1819759 w 11373492"/>
              <a:gd name="connsiteY49" fmla="*/ 6340197 h 6340197"/>
              <a:gd name="connsiteX50" fmla="*/ 1107419 w 11373492"/>
              <a:gd name="connsiteY50" fmla="*/ 6340197 h 6340197"/>
              <a:gd name="connsiteX51" fmla="*/ 0 w 11373492"/>
              <a:gd name="connsiteY51" fmla="*/ 6340197 h 6340197"/>
              <a:gd name="connsiteX52" fmla="*/ 0 w 11373492"/>
              <a:gd name="connsiteY52" fmla="*/ 5700413 h 6340197"/>
              <a:gd name="connsiteX53" fmla="*/ 0 w 11373492"/>
              <a:gd name="connsiteY53" fmla="*/ 5187434 h 6340197"/>
              <a:gd name="connsiteX54" fmla="*/ 0 w 11373492"/>
              <a:gd name="connsiteY54" fmla="*/ 4674454 h 6340197"/>
              <a:gd name="connsiteX55" fmla="*/ 0 w 11373492"/>
              <a:gd name="connsiteY55" fmla="*/ 4161475 h 6340197"/>
              <a:gd name="connsiteX56" fmla="*/ 0 w 11373492"/>
              <a:gd name="connsiteY56" fmla="*/ 3458289 h 6340197"/>
              <a:gd name="connsiteX57" fmla="*/ 0 w 11373492"/>
              <a:gd name="connsiteY57" fmla="*/ 2945310 h 6340197"/>
              <a:gd name="connsiteX58" fmla="*/ 0 w 11373492"/>
              <a:gd name="connsiteY58" fmla="*/ 2368928 h 6340197"/>
              <a:gd name="connsiteX59" fmla="*/ 0 w 11373492"/>
              <a:gd name="connsiteY59" fmla="*/ 1919351 h 6340197"/>
              <a:gd name="connsiteX60" fmla="*/ 0 w 11373492"/>
              <a:gd name="connsiteY60" fmla="*/ 1533175 h 6340197"/>
              <a:gd name="connsiteX61" fmla="*/ 0 w 11373492"/>
              <a:gd name="connsiteY61" fmla="*/ 1083597 h 6340197"/>
              <a:gd name="connsiteX62" fmla="*/ 0 w 11373492"/>
              <a:gd name="connsiteY62" fmla="*/ 507216 h 6340197"/>
              <a:gd name="connsiteX63" fmla="*/ 0 w 11373492"/>
              <a:gd name="connsiteY63" fmla="*/ 0 h 634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1373492" h="6340197" extrusionOk="0">
                <a:moveTo>
                  <a:pt x="0" y="0"/>
                </a:moveTo>
                <a:cubicBezTo>
                  <a:pt x="180226" y="-59742"/>
                  <a:pt x="426705" y="48458"/>
                  <a:pt x="826075" y="0"/>
                </a:cubicBezTo>
                <a:cubicBezTo>
                  <a:pt x="1225445" y="-48458"/>
                  <a:pt x="1031961" y="24276"/>
                  <a:pt x="1083475" y="0"/>
                </a:cubicBezTo>
                <a:cubicBezTo>
                  <a:pt x="1134989" y="-24276"/>
                  <a:pt x="1371271" y="51263"/>
                  <a:pt x="1568345" y="0"/>
                </a:cubicBezTo>
                <a:cubicBezTo>
                  <a:pt x="1765419" y="-51263"/>
                  <a:pt x="1926217" y="27399"/>
                  <a:pt x="2280684" y="0"/>
                </a:cubicBezTo>
                <a:cubicBezTo>
                  <a:pt x="2635151" y="-27399"/>
                  <a:pt x="2916858" y="30423"/>
                  <a:pt x="3106759" y="0"/>
                </a:cubicBezTo>
                <a:cubicBezTo>
                  <a:pt x="3296661" y="-30423"/>
                  <a:pt x="3299692" y="5685"/>
                  <a:pt x="3364159" y="0"/>
                </a:cubicBezTo>
                <a:cubicBezTo>
                  <a:pt x="3428626" y="-5685"/>
                  <a:pt x="3524172" y="4539"/>
                  <a:pt x="3621559" y="0"/>
                </a:cubicBezTo>
                <a:cubicBezTo>
                  <a:pt x="3718946" y="-4539"/>
                  <a:pt x="4199709" y="2458"/>
                  <a:pt x="4447634" y="0"/>
                </a:cubicBezTo>
                <a:cubicBezTo>
                  <a:pt x="4695559" y="-2458"/>
                  <a:pt x="4964661" y="31863"/>
                  <a:pt x="5273709" y="0"/>
                </a:cubicBezTo>
                <a:cubicBezTo>
                  <a:pt x="5582757" y="-31863"/>
                  <a:pt x="5523626" y="51406"/>
                  <a:pt x="5758579" y="0"/>
                </a:cubicBezTo>
                <a:cubicBezTo>
                  <a:pt x="5993532" y="-51406"/>
                  <a:pt x="6026056" y="38292"/>
                  <a:pt x="6243449" y="0"/>
                </a:cubicBezTo>
                <a:cubicBezTo>
                  <a:pt x="6460842" y="-38292"/>
                  <a:pt x="6785237" y="8525"/>
                  <a:pt x="7069523" y="0"/>
                </a:cubicBezTo>
                <a:cubicBezTo>
                  <a:pt x="7353809" y="-8525"/>
                  <a:pt x="7637807" y="42603"/>
                  <a:pt x="7781863" y="0"/>
                </a:cubicBezTo>
                <a:cubicBezTo>
                  <a:pt x="7925919" y="-42603"/>
                  <a:pt x="8092294" y="45047"/>
                  <a:pt x="8266733" y="0"/>
                </a:cubicBezTo>
                <a:cubicBezTo>
                  <a:pt x="8441172" y="-45047"/>
                  <a:pt x="8914528" y="81657"/>
                  <a:pt x="9092808" y="0"/>
                </a:cubicBezTo>
                <a:cubicBezTo>
                  <a:pt x="9271089" y="-81657"/>
                  <a:pt x="9533416" y="16522"/>
                  <a:pt x="9805147" y="0"/>
                </a:cubicBezTo>
                <a:cubicBezTo>
                  <a:pt x="10076878" y="-16522"/>
                  <a:pt x="10348639" y="16654"/>
                  <a:pt x="10517487" y="0"/>
                </a:cubicBezTo>
                <a:cubicBezTo>
                  <a:pt x="10686335" y="-16654"/>
                  <a:pt x="10983752" y="19212"/>
                  <a:pt x="11373492" y="0"/>
                </a:cubicBezTo>
                <a:cubicBezTo>
                  <a:pt x="11423603" y="178535"/>
                  <a:pt x="11356177" y="441112"/>
                  <a:pt x="11373492" y="639784"/>
                </a:cubicBezTo>
                <a:cubicBezTo>
                  <a:pt x="11390807" y="838456"/>
                  <a:pt x="11328030" y="1006249"/>
                  <a:pt x="11373492" y="1152763"/>
                </a:cubicBezTo>
                <a:cubicBezTo>
                  <a:pt x="11418954" y="1299277"/>
                  <a:pt x="11346924" y="1457463"/>
                  <a:pt x="11373492" y="1729145"/>
                </a:cubicBezTo>
                <a:cubicBezTo>
                  <a:pt x="11400060" y="2000827"/>
                  <a:pt x="11334427" y="2036465"/>
                  <a:pt x="11373492" y="2242124"/>
                </a:cubicBezTo>
                <a:cubicBezTo>
                  <a:pt x="11412557" y="2447783"/>
                  <a:pt x="11372223" y="2473536"/>
                  <a:pt x="11373492" y="2691702"/>
                </a:cubicBezTo>
                <a:cubicBezTo>
                  <a:pt x="11374761" y="2909868"/>
                  <a:pt x="11337259" y="3031728"/>
                  <a:pt x="11373492" y="3331485"/>
                </a:cubicBezTo>
                <a:cubicBezTo>
                  <a:pt x="11409725" y="3631242"/>
                  <a:pt x="11335843" y="3838316"/>
                  <a:pt x="11373492" y="3971269"/>
                </a:cubicBezTo>
                <a:cubicBezTo>
                  <a:pt x="11411141" y="4104222"/>
                  <a:pt x="11328539" y="4263086"/>
                  <a:pt x="11373492" y="4420846"/>
                </a:cubicBezTo>
                <a:cubicBezTo>
                  <a:pt x="11418445" y="4578606"/>
                  <a:pt x="11362169" y="4626397"/>
                  <a:pt x="11373492" y="4807022"/>
                </a:cubicBezTo>
                <a:cubicBezTo>
                  <a:pt x="11384815" y="4987647"/>
                  <a:pt x="11344808" y="5075963"/>
                  <a:pt x="11373492" y="5193198"/>
                </a:cubicBezTo>
                <a:cubicBezTo>
                  <a:pt x="11402176" y="5310433"/>
                  <a:pt x="11354474" y="5489784"/>
                  <a:pt x="11373492" y="5579373"/>
                </a:cubicBezTo>
                <a:cubicBezTo>
                  <a:pt x="11392510" y="5668963"/>
                  <a:pt x="11359174" y="6155607"/>
                  <a:pt x="11373492" y="6340197"/>
                </a:cubicBezTo>
                <a:cubicBezTo>
                  <a:pt x="11280286" y="6373340"/>
                  <a:pt x="11097128" y="6338069"/>
                  <a:pt x="11002357" y="6340197"/>
                </a:cubicBezTo>
                <a:cubicBezTo>
                  <a:pt x="10907586" y="6342325"/>
                  <a:pt x="10799088" y="6326727"/>
                  <a:pt x="10744957" y="6340197"/>
                </a:cubicBezTo>
                <a:cubicBezTo>
                  <a:pt x="10690826" y="6353667"/>
                  <a:pt x="10554905" y="6331629"/>
                  <a:pt x="10373822" y="6340197"/>
                </a:cubicBezTo>
                <a:cubicBezTo>
                  <a:pt x="10192740" y="6348765"/>
                  <a:pt x="9936218" y="6300886"/>
                  <a:pt x="9775217" y="6340197"/>
                </a:cubicBezTo>
                <a:cubicBezTo>
                  <a:pt x="9614217" y="6379508"/>
                  <a:pt x="9529469" y="6312068"/>
                  <a:pt x="9290347" y="6340197"/>
                </a:cubicBezTo>
                <a:cubicBezTo>
                  <a:pt x="9051225" y="6368326"/>
                  <a:pt x="9140881" y="6329981"/>
                  <a:pt x="9032947" y="6340197"/>
                </a:cubicBezTo>
                <a:cubicBezTo>
                  <a:pt x="8925013" y="6350413"/>
                  <a:pt x="8747320" y="6338728"/>
                  <a:pt x="8661812" y="6340197"/>
                </a:cubicBezTo>
                <a:cubicBezTo>
                  <a:pt x="8576305" y="6341666"/>
                  <a:pt x="8239798" y="6315967"/>
                  <a:pt x="8063207" y="6340197"/>
                </a:cubicBezTo>
                <a:cubicBezTo>
                  <a:pt x="7886616" y="6364427"/>
                  <a:pt x="7781872" y="6302266"/>
                  <a:pt x="7578337" y="6340197"/>
                </a:cubicBezTo>
                <a:cubicBezTo>
                  <a:pt x="7374802" y="6378128"/>
                  <a:pt x="7198091" y="6288427"/>
                  <a:pt x="6979732" y="6340197"/>
                </a:cubicBezTo>
                <a:cubicBezTo>
                  <a:pt x="6761374" y="6391967"/>
                  <a:pt x="6647554" y="6333513"/>
                  <a:pt x="6494863" y="6340197"/>
                </a:cubicBezTo>
                <a:cubicBezTo>
                  <a:pt x="6342172" y="6346881"/>
                  <a:pt x="6219554" y="6302208"/>
                  <a:pt x="6123728" y="6340197"/>
                </a:cubicBezTo>
                <a:cubicBezTo>
                  <a:pt x="6027903" y="6378186"/>
                  <a:pt x="5759603" y="6304146"/>
                  <a:pt x="5411388" y="6340197"/>
                </a:cubicBezTo>
                <a:cubicBezTo>
                  <a:pt x="5063173" y="6376248"/>
                  <a:pt x="4852953" y="6287074"/>
                  <a:pt x="4699048" y="6340197"/>
                </a:cubicBezTo>
                <a:cubicBezTo>
                  <a:pt x="4545143" y="6393320"/>
                  <a:pt x="4537028" y="6332294"/>
                  <a:pt x="4441648" y="6340197"/>
                </a:cubicBezTo>
                <a:cubicBezTo>
                  <a:pt x="4346268" y="6348100"/>
                  <a:pt x="4091615" y="6288840"/>
                  <a:pt x="3956778" y="6340197"/>
                </a:cubicBezTo>
                <a:cubicBezTo>
                  <a:pt x="3821941" y="6391554"/>
                  <a:pt x="3510708" y="6287562"/>
                  <a:pt x="3130703" y="6340197"/>
                </a:cubicBezTo>
                <a:cubicBezTo>
                  <a:pt x="2750698" y="6392832"/>
                  <a:pt x="2666296" y="6334776"/>
                  <a:pt x="2304629" y="6340197"/>
                </a:cubicBezTo>
                <a:cubicBezTo>
                  <a:pt x="1942962" y="6345618"/>
                  <a:pt x="1981372" y="6337201"/>
                  <a:pt x="1819759" y="6340197"/>
                </a:cubicBezTo>
                <a:cubicBezTo>
                  <a:pt x="1658146" y="6343193"/>
                  <a:pt x="1308823" y="6309191"/>
                  <a:pt x="1107419" y="6340197"/>
                </a:cubicBezTo>
                <a:cubicBezTo>
                  <a:pt x="906015" y="6371203"/>
                  <a:pt x="333659" y="6255304"/>
                  <a:pt x="0" y="6340197"/>
                </a:cubicBezTo>
                <a:cubicBezTo>
                  <a:pt x="-39789" y="6113668"/>
                  <a:pt x="67469" y="5849059"/>
                  <a:pt x="0" y="5700413"/>
                </a:cubicBezTo>
                <a:cubicBezTo>
                  <a:pt x="-67469" y="5551767"/>
                  <a:pt x="60044" y="5300865"/>
                  <a:pt x="0" y="5187434"/>
                </a:cubicBezTo>
                <a:cubicBezTo>
                  <a:pt x="-60044" y="5074003"/>
                  <a:pt x="19639" y="4866306"/>
                  <a:pt x="0" y="4674454"/>
                </a:cubicBezTo>
                <a:cubicBezTo>
                  <a:pt x="-19639" y="4482602"/>
                  <a:pt x="49434" y="4388192"/>
                  <a:pt x="0" y="4161475"/>
                </a:cubicBezTo>
                <a:cubicBezTo>
                  <a:pt x="-49434" y="3934758"/>
                  <a:pt x="68420" y="3601618"/>
                  <a:pt x="0" y="3458289"/>
                </a:cubicBezTo>
                <a:cubicBezTo>
                  <a:pt x="-68420" y="3314960"/>
                  <a:pt x="19695" y="3174055"/>
                  <a:pt x="0" y="2945310"/>
                </a:cubicBezTo>
                <a:cubicBezTo>
                  <a:pt x="-19695" y="2716565"/>
                  <a:pt x="59737" y="2523361"/>
                  <a:pt x="0" y="2368928"/>
                </a:cubicBezTo>
                <a:cubicBezTo>
                  <a:pt x="-59737" y="2214495"/>
                  <a:pt x="326" y="2081815"/>
                  <a:pt x="0" y="1919351"/>
                </a:cubicBezTo>
                <a:cubicBezTo>
                  <a:pt x="-326" y="1756887"/>
                  <a:pt x="44930" y="1722697"/>
                  <a:pt x="0" y="1533175"/>
                </a:cubicBezTo>
                <a:cubicBezTo>
                  <a:pt x="-44930" y="1343653"/>
                  <a:pt x="15232" y="1178907"/>
                  <a:pt x="0" y="1083597"/>
                </a:cubicBezTo>
                <a:cubicBezTo>
                  <a:pt x="-15232" y="988287"/>
                  <a:pt x="8361" y="636579"/>
                  <a:pt x="0" y="507216"/>
                </a:cubicBezTo>
                <a:cubicBezTo>
                  <a:pt x="-8361" y="377853"/>
                  <a:pt x="53594" y="105133"/>
                  <a:pt x="0" y="0"/>
                </a:cubicBezTo>
                <a:close/>
              </a:path>
            </a:pathLst>
          </a:custGeom>
          <a:noFill/>
          <a:ln>
            <a:solidFill>
              <a:schemeClr val="tx1"/>
            </a:solidFill>
            <a:extLst>
              <a:ext uri="{C807C97D-BFC1-408E-A445-0C87EB9F89A2}">
                <ask:lineSketchStyleProps xmlns:ask="http://schemas.microsoft.com/office/drawing/2018/sketchyshapes" sd="2421584789">
                  <a:prstGeom prst="rect">
                    <a:avLst/>
                  </a:prstGeom>
                  <ask:type>
                    <ask:lineSketchScribble/>
                  </ask:type>
                </ask:lineSketchStyleProps>
              </a:ext>
            </a:extLst>
          </a:ln>
        </p:spPr>
        <p:txBody>
          <a:bodyPr wrap="square" rtlCol="0">
            <a:spAutoFit/>
          </a:bodyPr>
          <a:lstStyle/>
          <a:p>
            <a:endParaRPr lang="de-AT" sz="4400" dirty="0">
              <a:latin typeface="Schulschrift" panose="02000603000000000000" pitchFamily="2" charset="0"/>
              <a:ea typeface="Schulschrift" panose="02000603000000000000" pitchFamily="2" charset="0"/>
            </a:endParaRPr>
          </a:p>
          <a:p>
            <a:pPr algn="ctr"/>
            <a:r>
              <a:rPr lang="de-AT" sz="5400" b="1" dirty="0">
                <a:latin typeface="Schulschrift" panose="02000603000000000000" pitchFamily="2" charset="0"/>
                <a:ea typeface="Schulschrift" panose="02000603000000000000" pitchFamily="2" charset="0"/>
              </a:rPr>
              <a:t>Entwicklung und Veränderung</a:t>
            </a:r>
          </a:p>
          <a:p>
            <a:pPr algn="ctr"/>
            <a:endParaRPr lang="de-AT" sz="4400" dirty="0">
              <a:latin typeface="Schulschrift" panose="02000603000000000000" pitchFamily="2" charset="0"/>
              <a:ea typeface="Schulschrift" panose="02000603000000000000" pitchFamily="2" charset="0"/>
            </a:endParaRPr>
          </a:p>
          <a:p>
            <a:pPr algn="ctr"/>
            <a:endParaRPr lang="de-AT" sz="4400" dirty="0">
              <a:latin typeface="Schulschrift" panose="02000603000000000000" pitchFamily="2" charset="0"/>
              <a:ea typeface="Schulschrift" panose="02000603000000000000" pitchFamily="2" charset="0"/>
            </a:endParaRPr>
          </a:p>
          <a:p>
            <a:pPr algn="ctr"/>
            <a:endParaRPr lang="de-AT" sz="4400" dirty="0">
              <a:latin typeface="Schulschrift" panose="02000603000000000000" pitchFamily="2" charset="0"/>
              <a:ea typeface="Schulschrift" panose="02000603000000000000" pitchFamily="2" charset="0"/>
            </a:endParaRPr>
          </a:p>
          <a:p>
            <a:pPr algn="ctr"/>
            <a:r>
              <a:rPr lang="de-AT" sz="4000" dirty="0">
                <a:latin typeface="Schulschrift" panose="02000603000000000000" pitchFamily="2" charset="0"/>
                <a:ea typeface="Schulschrift" panose="02000603000000000000" pitchFamily="2" charset="0"/>
              </a:rPr>
              <a:t>Dieses Arbeitsheftchen gehört:</a:t>
            </a:r>
          </a:p>
          <a:p>
            <a:pPr algn="ctr"/>
            <a:endParaRPr lang="de-AT" sz="4400" dirty="0">
              <a:latin typeface="Schulschrift" panose="02000603000000000000" pitchFamily="2" charset="0"/>
              <a:ea typeface="Schulschrift" panose="02000603000000000000" pitchFamily="2" charset="0"/>
            </a:endParaRPr>
          </a:p>
          <a:p>
            <a:pPr algn="ctr"/>
            <a:r>
              <a:rPr lang="de-AT" sz="4400" dirty="0">
                <a:latin typeface="Schulschrift" panose="02000603000000000000" pitchFamily="2" charset="0"/>
                <a:ea typeface="Schulschrift" panose="02000603000000000000" pitchFamily="2" charset="0"/>
              </a:rPr>
              <a:t>____________________</a:t>
            </a:r>
          </a:p>
          <a:p>
            <a:pPr algn="ctr"/>
            <a:endParaRPr lang="de-AT" sz="4400" dirty="0">
              <a:latin typeface="Schulschrift" panose="02000603000000000000" pitchFamily="2" charset="0"/>
              <a:ea typeface="Schulschrift" panose="02000603000000000000" pitchFamily="2" charset="0"/>
            </a:endParaRPr>
          </a:p>
        </p:txBody>
      </p:sp>
      <p:pic>
        <p:nvPicPr>
          <p:cNvPr id="6" name="Grafik 5">
            <a:extLst>
              <a:ext uri="{FF2B5EF4-FFF2-40B4-BE49-F238E27FC236}">
                <a16:creationId xmlns:a16="http://schemas.microsoft.com/office/drawing/2014/main" id="{84B3C59C-AAD2-4C47-BA29-A3DD4282C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415" y="2414054"/>
            <a:ext cx="3354949" cy="668194"/>
          </a:xfrm>
          <a:prstGeom prst="rect">
            <a:avLst/>
          </a:prstGeom>
        </p:spPr>
      </p:pic>
    </p:spTree>
    <p:extLst>
      <p:ext uri="{BB962C8B-B14F-4D97-AF65-F5344CB8AC3E}">
        <p14:creationId xmlns:p14="http://schemas.microsoft.com/office/powerpoint/2010/main" val="77274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3FDD760-8A81-4DD9-B45A-40538F181630}"/>
              </a:ext>
            </a:extLst>
          </p:cNvPr>
          <p:cNvSpPr txBox="1"/>
          <p:nvPr/>
        </p:nvSpPr>
        <p:spPr>
          <a:xfrm>
            <a:off x="476249" y="276225"/>
            <a:ext cx="11096625" cy="6278642"/>
          </a:xfrm>
          <a:custGeom>
            <a:avLst/>
            <a:gdLst>
              <a:gd name="connsiteX0" fmla="*/ 0 w 11096625"/>
              <a:gd name="connsiteY0" fmla="*/ 0 h 6278642"/>
              <a:gd name="connsiteX1" fmla="*/ 694999 w 11096625"/>
              <a:gd name="connsiteY1" fmla="*/ 0 h 6278642"/>
              <a:gd name="connsiteX2" fmla="*/ 1500965 w 11096625"/>
              <a:gd name="connsiteY2" fmla="*/ 0 h 6278642"/>
              <a:gd name="connsiteX3" fmla="*/ 2195964 w 11096625"/>
              <a:gd name="connsiteY3" fmla="*/ 0 h 6278642"/>
              <a:gd name="connsiteX4" fmla="*/ 2779997 w 11096625"/>
              <a:gd name="connsiteY4" fmla="*/ 0 h 6278642"/>
              <a:gd name="connsiteX5" fmla="*/ 3474996 w 11096625"/>
              <a:gd name="connsiteY5" fmla="*/ 0 h 6278642"/>
              <a:gd name="connsiteX6" fmla="*/ 3948062 w 11096625"/>
              <a:gd name="connsiteY6" fmla="*/ 0 h 6278642"/>
              <a:gd name="connsiteX7" fmla="*/ 4643062 w 11096625"/>
              <a:gd name="connsiteY7" fmla="*/ 0 h 6278642"/>
              <a:gd name="connsiteX8" fmla="*/ 5338061 w 11096625"/>
              <a:gd name="connsiteY8" fmla="*/ 0 h 6278642"/>
              <a:gd name="connsiteX9" fmla="*/ 6144026 w 11096625"/>
              <a:gd name="connsiteY9" fmla="*/ 0 h 6278642"/>
              <a:gd name="connsiteX10" fmla="*/ 6617093 w 11096625"/>
              <a:gd name="connsiteY10" fmla="*/ 0 h 6278642"/>
              <a:gd name="connsiteX11" fmla="*/ 6979193 w 11096625"/>
              <a:gd name="connsiteY11" fmla="*/ 0 h 6278642"/>
              <a:gd name="connsiteX12" fmla="*/ 7785158 w 11096625"/>
              <a:gd name="connsiteY12" fmla="*/ 0 h 6278642"/>
              <a:gd name="connsiteX13" fmla="*/ 8591124 w 11096625"/>
              <a:gd name="connsiteY13" fmla="*/ 0 h 6278642"/>
              <a:gd name="connsiteX14" fmla="*/ 9175157 w 11096625"/>
              <a:gd name="connsiteY14" fmla="*/ 0 h 6278642"/>
              <a:gd name="connsiteX15" fmla="*/ 9759190 w 11096625"/>
              <a:gd name="connsiteY15" fmla="*/ 0 h 6278642"/>
              <a:gd name="connsiteX16" fmla="*/ 10121290 w 11096625"/>
              <a:gd name="connsiteY16" fmla="*/ 0 h 6278642"/>
              <a:gd name="connsiteX17" fmla="*/ 10483390 w 11096625"/>
              <a:gd name="connsiteY17" fmla="*/ 0 h 6278642"/>
              <a:gd name="connsiteX18" fmla="*/ 11096625 w 11096625"/>
              <a:gd name="connsiteY18" fmla="*/ 0 h 6278642"/>
              <a:gd name="connsiteX19" fmla="*/ 11096625 w 11096625"/>
              <a:gd name="connsiteY19" fmla="*/ 382426 h 6278642"/>
              <a:gd name="connsiteX20" fmla="*/ 11096625 w 11096625"/>
              <a:gd name="connsiteY20" fmla="*/ 953212 h 6278642"/>
              <a:gd name="connsiteX21" fmla="*/ 11096625 w 11096625"/>
              <a:gd name="connsiteY21" fmla="*/ 1649570 h 6278642"/>
              <a:gd name="connsiteX22" fmla="*/ 11096625 w 11096625"/>
              <a:gd name="connsiteY22" fmla="*/ 2283143 h 6278642"/>
              <a:gd name="connsiteX23" fmla="*/ 11096625 w 11096625"/>
              <a:gd name="connsiteY23" fmla="*/ 2853928 h 6278642"/>
              <a:gd name="connsiteX24" fmla="*/ 11096625 w 11096625"/>
              <a:gd name="connsiteY24" fmla="*/ 3236355 h 6278642"/>
              <a:gd name="connsiteX25" fmla="*/ 11096625 w 11096625"/>
              <a:gd name="connsiteY25" fmla="*/ 3618781 h 6278642"/>
              <a:gd name="connsiteX26" fmla="*/ 11096625 w 11096625"/>
              <a:gd name="connsiteY26" fmla="*/ 4252353 h 6278642"/>
              <a:gd name="connsiteX27" fmla="*/ 11096625 w 11096625"/>
              <a:gd name="connsiteY27" fmla="*/ 4823139 h 6278642"/>
              <a:gd name="connsiteX28" fmla="*/ 11096625 w 11096625"/>
              <a:gd name="connsiteY28" fmla="*/ 5393924 h 6278642"/>
              <a:gd name="connsiteX29" fmla="*/ 11096625 w 11096625"/>
              <a:gd name="connsiteY29" fmla="*/ 6278642 h 6278642"/>
              <a:gd name="connsiteX30" fmla="*/ 10623558 w 11096625"/>
              <a:gd name="connsiteY30" fmla="*/ 6278642 h 6278642"/>
              <a:gd name="connsiteX31" fmla="*/ 10150492 w 11096625"/>
              <a:gd name="connsiteY31" fmla="*/ 6278642 h 6278642"/>
              <a:gd name="connsiteX32" fmla="*/ 9455493 w 11096625"/>
              <a:gd name="connsiteY32" fmla="*/ 6278642 h 6278642"/>
              <a:gd name="connsiteX33" fmla="*/ 8871460 w 11096625"/>
              <a:gd name="connsiteY33" fmla="*/ 6278642 h 6278642"/>
              <a:gd name="connsiteX34" fmla="*/ 8287427 w 11096625"/>
              <a:gd name="connsiteY34" fmla="*/ 6278642 h 6278642"/>
              <a:gd name="connsiteX35" fmla="*/ 7592428 w 11096625"/>
              <a:gd name="connsiteY35" fmla="*/ 6278642 h 6278642"/>
              <a:gd name="connsiteX36" fmla="*/ 7230327 w 11096625"/>
              <a:gd name="connsiteY36" fmla="*/ 6278642 h 6278642"/>
              <a:gd name="connsiteX37" fmla="*/ 6646294 w 11096625"/>
              <a:gd name="connsiteY37" fmla="*/ 6278642 h 6278642"/>
              <a:gd name="connsiteX38" fmla="*/ 5840329 w 11096625"/>
              <a:gd name="connsiteY38" fmla="*/ 6278642 h 6278642"/>
              <a:gd name="connsiteX39" fmla="*/ 5256296 w 11096625"/>
              <a:gd name="connsiteY39" fmla="*/ 6278642 h 6278642"/>
              <a:gd name="connsiteX40" fmla="*/ 5005162 w 11096625"/>
              <a:gd name="connsiteY40" fmla="*/ 6278642 h 6278642"/>
              <a:gd name="connsiteX41" fmla="*/ 4754028 w 11096625"/>
              <a:gd name="connsiteY41" fmla="*/ 6278642 h 6278642"/>
              <a:gd name="connsiteX42" fmla="*/ 4280961 w 11096625"/>
              <a:gd name="connsiteY42" fmla="*/ 6278642 h 6278642"/>
              <a:gd name="connsiteX43" fmla="*/ 3474996 w 11096625"/>
              <a:gd name="connsiteY43" fmla="*/ 6278642 h 6278642"/>
              <a:gd name="connsiteX44" fmla="*/ 3001929 w 11096625"/>
              <a:gd name="connsiteY44" fmla="*/ 6278642 h 6278642"/>
              <a:gd name="connsiteX45" fmla="*/ 2528862 w 11096625"/>
              <a:gd name="connsiteY45" fmla="*/ 6278642 h 6278642"/>
              <a:gd name="connsiteX46" fmla="*/ 1833863 w 11096625"/>
              <a:gd name="connsiteY46" fmla="*/ 6278642 h 6278642"/>
              <a:gd name="connsiteX47" fmla="*/ 1027898 w 11096625"/>
              <a:gd name="connsiteY47" fmla="*/ 6278642 h 6278642"/>
              <a:gd name="connsiteX48" fmla="*/ 554831 w 11096625"/>
              <a:gd name="connsiteY48" fmla="*/ 6278642 h 6278642"/>
              <a:gd name="connsiteX49" fmla="*/ 0 w 11096625"/>
              <a:gd name="connsiteY49" fmla="*/ 6278642 h 6278642"/>
              <a:gd name="connsiteX50" fmla="*/ 0 w 11096625"/>
              <a:gd name="connsiteY50" fmla="*/ 5707856 h 6278642"/>
              <a:gd name="connsiteX51" fmla="*/ 0 w 11096625"/>
              <a:gd name="connsiteY51" fmla="*/ 5325430 h 6278642"/>
              <a:gd name="connsiteX52" fmla="*/ 0 w 11096625"/>
              <a:gd name="connsiteY52" fmla="*/ 4754644 h 6278642"/>
              <a:gd name="connsiteX53" fmla="*/ 0 w 11096625"/>
              <a:gd name="connsiteY53" fmla="*/ 4309432 h 6278642"/>
              <a:gd name="connsiteX54" fmla="*/ 0 w 11096625"/>
              <a:gd name="connsiteY54" fmla="*/ 3801432 h 6278642"/>
              <a:gd name="connsiteX55" fmla="*/ 0 w 11096625"/>
              <a:gd name="connsiteY55" fmla="*/ 3419006 h 6278642"/>
              <a:gd name="connsiteX56" fmla="*/ 0 w 11096625"/>
              <a:gd name="connsiteY56" fmla="*/ 2785434 h 6278642"/>
              <a:gd name="connsiteX57" fmla="*/ 0 w 11096625"/>
              <a:gd name="connsiteY57" fmla="*/ 2277435 h 6278642"/>
              <a:gd name="connsiteX58" fmla="*/ 0 w 11096625"/>
              <a:gd name="connsiteY58" fmla="*/ 1581076 h 6278642"/>
              <a:gd name="connsiteX59" fmla="*/ 0 w 11096625"/>
              <a:gd name="connsiteY59" fmla="*/ 947504 h 6278642"/>
              <a:gd name="connsiteX60" fmla="*/ 0 w 11096625"/>
              <a:gd name="connsiteY60" fmla="*/ 565078 h 6278642"/>
              <a:gd name="connsiteX61" fmla="*/ 0 w 11096625"/>
              <a:gd name="connsiteY61" fmla="*/ 0 h 62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096625" h="6278642" extrusionOk="0">
                <a:moveTo>
                  <a:pt x="0" y="0"/>
                </a:moveTo>
                <a:cubicBezTo>
                  <a:pt x="342714" y="-32299"/>
                  <a:pt x="534157" y="75072"/>
                  <a:pt x="694999" y="0"/>
                </a:cubicBezTo>
                <a:cubicBezTo>
                  <a:pt x="855841" y="-75072"/>
                  <a:pt x="1237036" y="38927"/>
                  <a:pt x="1500965" y="0"/>
                </a:cubicBezTo>
                <a:cubicBezTo>
                  <a:pt x="1764894" y="-38927"/>
                  <a:pt x="1989259" y="66391"/>
                  <a:pt x="2195964" y="0"/>
                </a:cubicBezTo>
                <a:cubicBezTo>
                  <a:pt x="2402669" y="-66391"/>
                  <a:pt x="2520424" y="240"/>
                  <a:pt x="2779997" y="0"/>
                </a:cubicBezTo>
                <a:cubicBezTo>
                  <a:pt x="3039570" y="-240"/>
                  <a:pt x="3156202" y="17270"/>
                  <a:pt x="3474996" y="0"/>
                </a:cubicBezTo>
                <a:cubicBezTo>
                  <a:pt x="3793790" y="-17270"/>
                  <a:pt x="3821277" y="40935"/>
                  <a:pt x="3948062" y="0"/>
                </a:cubicBezTo>
                <a:cubicBezTo>
                  <a:pt x="4074847" y="-40935"/>
                  <a:pt x="4335842" y="72565"/>
                  <a:pt x="4643062" y="0"/>
                </a:cubicBezTo>
                <a:cubicBezTo>
                  <a:pt x="4950282" y="-72565"/>
                  <a:pt x="5150104" y="19621"/>
                  <a:pt x="5338061" y="0"/>
                </a:cubicBezTo>
                <a:cubicBezTo>
                  <a:pt x="5526018" y="-19621"/>
                  <a:pt x="5763764" y="59249"/>
                  <a:pt x="6144026" y="0"/>
                </a:cubicBezTo>
                <a:cubicBezTo>
                  <a:pt x="6524289" y="-59249"/>
                  <a:pt x="6450121" y="36153"/>
                  <a:pt x="6617093" y="0"/>
                </a:cubicBezTo>
                <a:cubicBezTo>
                  <a:pt x="6784065" y="-36153"/>
                  <a:pt x="6891521" y="235"/>
                  <a:pt x="6979193" y="0"/>
                </a:cubicBezTo>
                <a:cubicBezTo>
                  <a:pt x="7066865" y="-235"/>
                  <a:pt x="7390168" y="67755"/>
                  <a:pt x="7785158" y="0"/>
                </a:cubicBezTo>
                <a:cubicBezTo>
                  <a:pt x="8180149" y="-67755"/>
                  <a:pt x="8337247" y="22460"/>
                  <a:pt x="8591124" y="0"/>
                </a:cubicBezTo>
                <a:cubicBezTo>
                  <a:pt x="8845001" y="-22460"/>
                  <a:pt x="8973774" y="38407"/>
                  <a:pt x="9175157" y="0"/>
                </a:cubicBezTo>
                <a:cubicBezTo>
                  <a:pt x="9376540" y="-38407"/>
                  <a:pt x="9545187" y="39064"/>
                  <a:pt x="9759190" y="0"/>
                </a:cubicBezTo>
                <a:cubicBezTo>
                  <a:pt x="9973193" y="-39064"/>
                  <a:pt x="9969737" y="12926"/>
                  <a:pt x="10121290" y="0"/>
                </a:cubicBezTo>
                <a:cubicBezTo>
                  <a:pt x="10272843" y="-12926"/>
                  <a:pt x="10322619" y="28764"/>
                  <a:pt x="10483390" y="0"/>
                </a:cubicBezTo>
                <a:cubicBezTo>
                  <a:pt x="10644161" y="-28764"/>
                  <a:pt x="10868771" y="79"/>
                  <a:pt x="11096625" y="0"/>
                </a:cubicBezTo>
                <a:cubicBezTo>
                  <a:pt x="11131509" y="85081"/>
                  <a:pt x="11083896" y="269971"/>
                  <a:pt x="11096625" y="382426"/>
                </a:cubicBezTo>
                <a:cubicBezTo>
                  <a:pt x="11109354" y="494881"/>
                  <a:pt x="11060555" y="810793"/>
                  <a:pt x="11096625" y="953212"/>
                </a:cubicBezTo>
                <a:cubicBezTo>
                  <a:pt x="11132695" y="1095631"/>
                  <a:pt x="11063901" y="1434411"/>
                  <a:pt x="11096625" y="1649570"/>
                </a:cubicBezTo>
                <a:cubicBezTo>
                  <a:pt x="11129349" y="1864729"/>
                  <a:pt x="11063811" y="2090418"/>
                  <a:pt x="11096625" y="2283143"/>
                </a:cubicBezTo>
                <a:cubicBezTo>
                  <a:pt x="11129439" y="2475868"/>
                  <a:pt x="11054907" y="2626706"/>
                  <a:pt x="11096625" y="2853928"/>
                </a:cubicBezTo>
                <a:cubicBezTo>
                  <a:pt x="11138343" y="3081151"/>
                  <a:pt x="11051606" y="3073198"/>
                  <a:pt x="11096625" y="3236355"/>
                </a:cubicBezTo>
                <a:cubicBezTo>
                  <a:pt x="11141644" y="3399512"/>
                  <a:pt x="11072700" y="3468553"/>
                  <a:pt x="11096625" y="3618781"/>
                </a:cubicBezTo>
                <a:cubicBezTo>
                  <a:pt x="11120550" y="3769009"/>
                  <a:pt x="11082298" y="4060960"/>
                  <a:pt x="11096625" y="4252353"/>
                </a:cubicBezTo>
                <a:cubicBezTo>
                  <a:pt x="11110952" y="4443746"/>
                  <a:pt x="11073025" y="4694598"/>
                  <a:pt x="11096625" y="4823139"/>
                </a:cubicBezTo>
                <a:cubicBezTo>
                  <a:pt x="11120225" y="4951680"/>
                  <a:pt x="11085736" y="5216776"/>
                  <a:pt x="11096625" y="5393924"/>
                </a:cubicBezTo>
                <a:cubicBezTo>
                  <a:pt x="11107514" y="5571073"/>
                  <a:pt x="11055841" y="5874076"/>
                  <a:pt x="11096625" y="6278642"/>
                </a:cubicBezTo>
                <a:cubicBezTo>
                  <a:pt x="10986497" y="6329158"/>
                  <a:pt x="10851241" y="6277179"/>
                  <a:pt x="10623558" y="6278642"/>
                </a:cubicBezTo>
                <a:cubicBezTo>
                  <a:pt x="10395875" y="6280105"/>
                  <a:pt x="10338811" y="6243497"/>
                  <a:pt x="10150492" y="6278642"/>
                </a:cubicBezTo>
                <a:cubicBezTo>
                  <a:pt x="9962173" y="6313787"/>
                  <a:pt x="9703926" y="6251061"/>
                  <a:pt x="9455493" y="6278642"/>
                </a:cubicBezTo>
                <a:cubicBezTo>
                  <a:pt x="9207060" y="6306223"/>
                  <a:pt x="9155953" y="6266862"/>
                  <a:pt x="8871460" y="6278642"/>
                </a:cubicBezTo>
                <a:cubicBezTo>
                  <a:pt x="8586967" y="6290422"/>
                  <a:pt x="8433975" y="6250963"/>
                  <a:pt x="8287427" y="6278642"/>
                </a:cubicBezTo>
                <a:cubicBezTo>
                  <a:pt x="8140879" y="6306321"/>
                  <a:pt x="7792431" y="6209149"/>
                  <a:pt x="7592428" y="6278642"/>
                </a:cubicBezTo>
                <a:cubicBezTo>
                  <a:pt x="7392425" y="6348135"/>
                  <a:pt x="7390226" y="6243374"/>
                  <a:pt x="7230327" y="6278642"/>
                </a:cubicBezTo>
                <a:cubicBezTo>
                  <a:pt x="7070428" y="6313910"/>
                  <a:pt x="6841668" y="6224178"/>
                  <a:pt x="6646294" y="6278642"/>
                </a:cubicBezTo>
                <a:cubicBezTo>
                  <a:pt x="6450920" y="6333106"/>
                  <a:pt x="6084865" y="6241392"/>
                  <a:pt x="5840329" y="6278642"/>
                </a:cubicBezTo>
                <a:cubicBezTo>
                  <a:pt x="5595793" y="6315892"/>
                  <a:pt x="5403360" y="6248278"/>
                  <a:pt x="5256296" y="6278642"/>
                </a:cubicBezTo>
                <a:cubicBezTo>
                  <a:pt x="5109232" y="6309006"/>
                  <a:pt x="5110244" y="6271787"/>
                  <a:pt x="5005162" y="6278642"/>
                </a:cubicBezTo>
                <a:cubicBezTo>
                  <a:pt x="4900080" y="6285497"/>
                  <a:pt x="4814057" y="6265056"/>
                  <a:pt x="4754028" y="6278642"/>
                </a:cubicBezTo>
                <a:cubicBezTo>
                  <a:pt x="4693999" y="6292228"/>
                  <a:pt x="4403805" y="6231108"/>
                  <a:pt x="4280961" y="6278642"/>
                </a:cubicBezTo>
                <a:cubicBezTo>
                  <a:pt x="4158117" y="6326176"/>
                  <a:pt x="3770201" y="6200079"/>
                  <a:pt x="3474996" y="6278642"/>
                </a:cubicBezTo>
                <a:cubicBezTo>
                  <a:pt x="3179791" y="6357205"/>
                  <a:pt x="3190367" y="6263007"/>
                  <a:pt x="3001929" y="6278642"/>
                </a:cubicBezTo>
                <a:cubicBezTo>
                  <a:pt x="2813491" y="6294277"/>
                  <a:pt x="2665135" y="6242606"/>
                  <a:pt x="2528862" y="6278642"/>
                </a:cubicBezTo>
                <a:cubicBezTo>
                  <a:pt x="2392589" y="6314678"/>
                  <a:pt x="2087399" y="6218408"/>
                  <a:pt x="1833863" y="6278642"/>
                </a:cubicBezTo>
                <a:cubicBezTo>
                  <a:pt x="1580327" y="6338876"/>
                  <a:pt x="1430621" y="6275092"/>
                  <a:pt x="1027898" y="6278642"/>
                </a:cubicBezTo>
                <a:cubicBezTo>
                  <a:pt x="625175" y="6282192"/>
                  <a:pt x="719129" y="6242433"/>
                  <a:pt x="554831" y="6278642"/>
                </a:cubicBezTo>
                <a:cubicBezTo>
                  <a:pt x="390533" y="6314851"/>
                  <a:pt x="206870" y="6249488"/>
                  <a:pt x="0" y="6278642"/>
                </a:cubicBezTo>
                <a:cubicBezTo>
                  <a:pt x="-8406" y="6073340"/>
                  <a:pt x="19142" y="5885740"/>
                  <a:pt x="0" y="5707856"/>
                </a:cubicBezTo>
                <a:cubicBezTo>
                  <a:pt x="-19142" y="5529972"/>
                  <a:pt x="17681" y="5476924"/>
                  <a:pt x="0" y="5325430"/>
                </a:cubicBezTo>
                <a:cubicBezTo>
                  <a:pt x="-17681" y="5173936"/>
                  <a:pt x="55431" y="4899524"/>
                  <a:pt x="0" y="4754644"/>
                </a:cubicBezTo>
                <a:cubicBezTo>
                  <a:pt x="-55431" y="4609764"/>
                  <a:pt x="50291" y="4442910"/>
                  <a:pt x="0" y="4309432"/>
                </a:cubicBezTo>
                <a:cubicBezTo>
                  <a:pt x="-50291" y="4175954"/>
                  <a:pt x="26117" y="3994408"/>
                  <a:pt x="0" y="3801432"/>
                </a:cubicBezTo>
                <a:cubicBezTo>
                  <a:pt x="-26117" y="3608456"/>
                  <a:pt x="28801" y="3551107"/>
                  <a:pt x="0" y="3419006"/>
                </a:cubicBezTo>
                <a:cubicBezTo>
                  <a:pt x="-28801" y="3286905"/>
                  <a:pt x="58411" y="3028878"/>
                  <a:pt x="0" y="2785434"/>
                </a:cubicBezTo>
                <a:cubicBezTo>
                  <a:pt x="-58411" y="2541990"/>
                  <a:pt x="27799" y="2405649"/>
                  <a:pt x="0" y="2277435"/>
                </a:cubicBezTo>
                <a:cubicBezTo>
                  <a:pt x="-27799" y="2149221"/>
                  <a:pt x="23756" y="1733492"/>
                  <a:pt x="0" y="1581076"/>
                </a:cubicBezTo>
                <a:cubicBezTo>
                  <a:pt x="-23756" y="1428660"/>
                  <a:pt x="53512" y="1234416"/>
                  <a:pt x="0" y="947504"/>
                </a:cubicBezTo>
                <a:cubicBezTo>
                  <a:pt x="-53512" y="660592"/>
                  <a:pt x="12219" y="712786"/>
                  <a:pt x="0" y="565078"/>
                </a:cubicBezTo>
                <a:cubicBezTo>
                  <a:pt x="-12219" y="417370"/>
                  <a:pt x="48746" y="253017"/>
                  <a:pt x="0" y="0"/>
                </a:cubicBezTo>
                <a:close/>
              </a:path>
            </a:pathLst>
          </a:custGeom>
          <a:noFill/>
          <a:ln>
            <a:solidFill>
              <a:schemeClr val="tx1"/>
            </a:solidFill>
            <a:extLst>
              <a:ext uri="{C807C97D-BFC1-408E-A445-0C87EB9F89A2}">
                <ask:lineSketchStyleProps xmlns:ask="http://schemas.microsoft.com/office/drawing/2018/sketchyshapes" sd="3322221360">
                  <a:prstGeom prst="rect">
                    <a:avLst/>
                  </a:prstGeom>
                  <ask:type>
                    <ask:lineSketchScribble/>
                  </ask:type>
                </ask:lineSketchStyleProps>
              </a:ext>
            </a:extLst>
          </a:ln>
        </p:spPr>
        <p:txBody>
          <a:bodyPr wrap="square" rtlCol="0">
            <a:spAutoFit/>
          </a:bodyPr>
          <a:lstStyle/>
          <a:p>
            <a:pPr algn="ctr"/>
            <a:r>
              <a:rPr lang="de-AT" sz="2400" b="1" dirty="0">
                <a:latin typeface="Schulschrift" panose="02000603000000000000" pitchFamily="2" charset="0"/>
                <a:ea typeface="Schulschrift" panose="02000603000000000000" pitchFamily="2" charset="0"/>
              </a:rPr>
              <a:t>Entwicklung und Veränderung</a:t>
            </a: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p:txBody>
      </p:sp>
      <p:sp>
        <p:nvSpPr>
          <p:cNvPr id="3" name="Rechteck: abgerundete Ecken 2">
            <a:extLst>
              <a:ext uri="{FF2B5EF4-FFF2-40B4-BE49-F238E27FC236}">
                <a16:creationId xmlns:a16="http://schemas.microsoft.com/office/drawing/2014/main" id="{CEE8F592-76BD-4976-938F-B5C102425999}"/>
              </a:ext>
            </a:extLst>
          </p:cNvPr>
          <p:cNvSpPr/>
          <p:nvPr/>
        </p:nvSpPr>
        <p:spPr>
          <a:xfrm>
            <a:off x="933447" y="1009650"/>
            <a:ext cx="10182225" cy="52292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u="sng" dirty="0">
                <a:solidFill>
                  <a:schemeClr val="tx1"/>
                </a:solidFill>
                <a:latin typeface="Schulschrift" panose="02000603000000000000" pitchFamily="2" charset="0"/>
                <a:ea typeface="Schulschrift" panose="02000603000000000000" pitchFamily="2" charset="0"/>
              </a:rPr>
              <a:t>Die Familie früher - heute</a:t>
            </a:r>
          </a:p>
          <a:p>
            <a:pPr algn="ctr"/>
            <a:endParaRPr lang="de-AT" dirty="0">
              <a:solidFill>
                <a:schemeClr val="tx1"/>
              </a:solidFill>
              <a:latin typeface="Schulschrift" panose="02000603000000000000" pitchFamily="2" charset="0"/>
              <a:ea typeface="Schulschrift" panose="02000603000000000000" pitchFamily="2" charset="0"/>
            </a:endParaRPr>
          </a:p>
          <a:p>
            <a:pPr algn="ctr"/>
            <a:r>
              <a:rPr lang="de-AT" dirty="0">
                <a:solidFill>
                  <a:schemeClr val="tx1"/>
                </a:solidFill>
                <a:latin typeface="Schulschrift" panose="02000603000000000000" pitchFamily="2" charset="0"/>
                <a:ea typeface="Schulschrift" panose="02000603000000000000" pitchFamily="2" charset="0"/>
              </a:rPr>
              <a:t>Neben den Berufen hat sich auch das Bild der Familie stark verändert und weiterentwickelt. Die Familie, die wir heute kennen, waren früher eine Ausnahme. Oft lebten mehrere Generationen in einem Haushalt zusammen und auch Kinder mussten Arbeit außer Haus verrichten oder im Haushalt intensive Arbeiten übernehmen. Es war früher kaum möglich, seine persönlichen Träume durch eine Ausbildung zu verwirklichen. </a:t>
            </a:r>
          </a:p>
          <a:p>
            <a:pPr algn="ctr"/>
            <a:endParaRPr lang="de-AT" dirty="0">
              <a:solidFill>
                <a:schemeClr val="tx1"/>
              </a:solidFill>
              <a:latin typeface="Schulschrift" panose="02000603000000000000" pitchFamily="2" charset="0"/>
              <a:ea typeface="Schulschrift" panose="02000603000000000000" pitchFamily="2" charset="0"/>
            </a:endParaRPr>
          </a:p>
          <a:p>
            <a:pPr algn="ctr"/>
            <a:r>
              <a:rPr lang="de-AT" dirty="0">
                <a:solidFill>
                  <a:schemeClr val="tx1"/>
                </a:solidFill>
                <a:latin typeface="Schulschrift" panose="02000603000000000000" pitchFamily="2" charset="0"/>
                <a:ea typeface="Schulschrift" panose="02000603000000000000" pitchFamily="2" charset="0"/>
              </a:rPr>
              <a:t>Wie kann eine Familie heutzutage aussehen? Schreibe deine Gedanken hier auf!</a:t>
            </a:r>
          </a:p>
          <a:p>
            <a:pPr algn="ctr"/>
            <a:endParaRPr lang="de-AT" dirty="0">
              <a:solidFill>
                <a:schemeClr val="tx1"/>
              </a:solidFill>
              <a:latin typeface="Schulschrift" panose="02000603000000000000" pitchFamily="2" charset="0"/>
              <a:ea typeface="Schulschrift" panose="02000603000000000000" pitchFamily="2" charset="0"/>
            </a:endParaRPr>
          </a:p>
          <a:p>
            <a:pPr algn="ctr"/>
            <a:endParaRPr lang="de-AT" dirty="0">
              <a:solidFill>
                <a:schemeClr val="tx1"/>
              </a:solidFill>
              <a:latin typeface="Schulschrift" panose="02000603000000000000" pitchFamily="2" charset="0"/>
              <a:ea typeface="Schulschrift" panose="02000603000000000000" pitchFamily="2" charset="0"/>
            </a:endParaRPr>
          </a:p>
          <a:p>
            <a:pPr algn="ctr"/>
            <a:endParaRPr lang="de-AT" dirty="0">
              <a:solidFill>
                <a:schemeClr val="tx1"/>
              </a:solidFill>
              <a:latin typeface="Schulschrift" panose="02000603000000000000" pitchFamily="2" charset="0"/>
              <a:ea typeface="Schulschrift" panose="02000603000000000000" pitchFamily="2" charset="0"/>
            </a:endParaRPr>
          </a:p>
          <a:p>
            <a:pPr algn="ctr"/>
            <a:endParaRPr lang="de-AT" dirty="0">
              <a:solidFill>
                <a:schemeClr val="tx1"/>
              </a:solidFill>
              <a:latin typeface="Schulschrift" panose="02000603000000000000" pitchFamily="2" charset="0"/>
              <a:ea typeface="Schulschrift" panose="02000603000000000000" pitchFamily="2" charset="0"/>
            </a:endParaRPr>
          </a:p>
          <a:p>
            <a:pPr algn="ctr"/>
            <a:endParaRPr lang="de-AT" dirty="0">
              <a:solidFill>
                <a:schemeClr val="tx1"/>
              </a:solidFill>
              <a:latin typeface="Schulschrift" panose="02000603000000000000" pitchFamily="2" charset="0"/>
              <a:ea typeface="Schulschrift" panose="02000603000000000000" pitchFamily="2" charset="0"/>
            </a:endParaRPr>
          </a:p>
        </p:txBody>
      </p:sp>
      <p:graphicFrame>
        <p:nvGraphicFramePr>
          <p:cNvPr id="4" name="Tabelle 4">
            <a:extLst>
              <a:ext uri="{FF2B5EF4-FFF2-40B4-BE49-F238E27FC236}">
                <a16:creationId xmlns:a16="http://schemas.microsoft.com/office/drawing/2014/main" id="{BCF07408-6C75-4F1E-84C1-6015A38AB809}"/>
              </a:ext>
            </a:extLst>
          </p:cNvPr>
          <p:cNvGraphicFramePr>
            <a:graphicFrameLocks noGrp="1"/>
          </p:cNvGraphicFramePr>
          <p:nvPr>
            <p:extLst>
              <p:ext uri="{D42A27DB-BD31-4B8C-83A1-F6EECF244321}">
                <p14:modId xmlns:p14="http://schemas.microsoft.com/office/powerpoint/2010/main" val="2312479650"/>
              </p:ext>
            </p:extLst>
          </p:nvPr>
        </p:nvGraphicFramePr>
        <p:xfrm>
          <a:off x="1982787" y="4306639"/>
          <a:ext cx="8226425" cy="1741736"/>
        </p:xfrm>
        <a:graphic>
          <a:graphicData uri="http://schemas.openxmlformats.org/drawingml/2006/table">
            <a:tbl>
              <a:tblPr firstRow="1" bandRow="1">
                <a:tableStyleId>{5940675A-B579-460E-94D1-54222C63F5DA}</a:tableStyleId>
              </a:tblPr>
              <a:tblGrid>
                <a:gridCol w="8226425">
                  <a:extLst>
                    <a:ext uri="{9D8B030D-6E8A-4147-A177-3AD203B41FA5}">
                      <a16:colId xmlns:a16="http://schemas.microsoft.com/office/drawing/2014/main" val="1180069693"/>
                    </a:ext>
                  </a:extLst>
                </a:gridCol>
              </a:tblGrid>
              <a:tr h="435434">
                <a:tc>
                  <a:txBody>
                    <a:bodyPr/>
                    <a:lstStyle/>
                    <a:p>
                      <a:endParaRPr lang="de-AT" dirty="0"/>
                    </a:p>
                  </a:txBody>
                  <a:tcPr>
                    <a:lnL w="12700" cap="flat" cmpd="sng" algn="ctr">
                      <a:noFill/>
                      <a:prstDash val="solid"/>
                      <a:round/>
                      <a:headEnd type="none" w="med" len="med"/>
                      <a:tailEnd type="none" w="med" len="med"/>
                    </a:lnL>
                    <a:lnR w="12700" cmpd="sng">
                      <a:noFill/>
                    </a:lnR>
                    <a:lnT w="12700" cmpd="sng">
                      <a:noFill/>
                    </a:lnT>
                  </a:tcPr>
                </a:tc>
                <a:extLst>
                  <a:ext uri="{0D108BD9-81ED-4DB2-BD59-A6C34878D82A}">
                    <a16:rowId xmlns:a16="http://schemas.microsoft.com/office/drawing/2014/main" val="38935381"/>
                  </a:ext>
                </a:extLst>
              </a:tr>
              <a:tr h="435434">
                <a:tc>
                  <a:txBody>
                    <a:bodyPr/>
                    <a:lstStyle/>
                    <a:p>
                      <a:endParaRPr lang="de-AT" dirty="0"/>
                    </a:p>
                  </a:txBody>
                  <a:tcPr>
                    <a:lnL w="12700" cap="flat" cmpd="sng" algn="ctr">
                      <a:noFill/>
                      <a:prstDash val="solid"/>
                      <a:round/>
                      <a:headEnd type="none" w="med" len="med"/>
                      <a:tailEnd type="none" w="med" len="med"/>
                    </a:lnL>
                    <a:lnR w="12700" cmpd="sng">
                      <a:noFill/>
                    </a:lnR>
                  </a:tcPr>
                </a:tc>
                <a:extLst>
                  <a:ext uri="{0D108BD9-81ED-4DB2-BD59-A6C34878D82A}">
                    <a16:rowId xmlns:a16="http://schemas.microsoft.com/office/drawing/2014/main" val="1964272753"/>
                  </a:ext>
                </a:extLst>
              </a:tr>
              <a:tr h="435434">
                <a:tc>
                  <a:txBody>
                    <a:bodyPr/>
                    <a:lstStyle/>
                    <a:p>
                      <a:endParaRPr lang="de-AT" dirty="0"/>
                    </a:p>
                  </a:txBody>
                  <a:tcPr>
                    <a:lnL w="12700" cap="flat" cmpd="sng" algn="ctr">
                      <a:noFill/>
                      <a:prstDash val="solid"/>
                      <a:round/>
                      <a:headEnd type="none" w="med" len="med"/>
                      <a:tailEnd type="none" w="med" len="med"/>
                    </a:lnL>
                    <a:lnR w="12700" cmpd="sng">
                      <a:noFill/>
                    </a:lnR>
                  </a:tcPr>
                </a:tc>
                <a:extLst>
                  <a:ext uri="{0D108BD9-81ED-4DB2-BD59-A6C34878D82A}">
                    <a16:rowId xmlns:a16="http://schemas.microsoft.com/office/drawing/2014/main" val="2902836940"/>
                  </a:ext>
                </a:extLst>
              </a:tr>
              <a:tr h="435434">
                <a:tc>
                  <a:txBody>
                    <a:bodyPr/>
                    <a:lstStyle/>
                    <a:p>
                      <a:endParaRPr lang="de-AT" dirty="0"/>
                    </a:p>
                  </a:txBody>
                  <a:tcPr>
                    <a:lnL w="12700" cap="flat" cmpd="sng" algn="ctr">
                      <a:noFill/>
                      <a:prstDash val="solid"/>
                      <a:round/>
                      <a:headEnd type="none" w="med" len="med"/>
                      <a:tailEnd type="none" w="med" len="med"/>
                    </a:lnL>
                    <a:lnR w="12700" cmpd="sng">
                      <a:noFill/>
                    </a:lnR>
                  </a:tcPr>
                </a:tc>
                <a:extLst>
                  <a:ext uri="{0D108BD9-81ED-4DB2-BD59-A6C34878D82A}">
                    <a16:rowId xmlns:a16="http://schemas.microsoft.com/office/drawing/2014/main" val="68255622"/>
                  </a:ext>
                </a:extLst>
              </a:tr>
            </a:tbl>
          </a:graphicData>
        </a:graphic>
      </p:graphicFrame>
      <p:pic>
        <p:nvPicPr>
          <p:cNvPr id="5" name="Grafik 4">
            <a:extLst>
              <a:ext uri="{FF2B5EF4-FFF2-40B4-BE49-F238E27FC236}">
                <a16:creationId xmlns:a16="http://schemas.microsoft.com/office/drawing/2014/main" id="{BCD9B8C9-C5ED-4279-8D29-4FB23C619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655" y="130900"/>
            <a:ext cx="2570902" cy="512038"/>
          </a:xfrm>
          <a:prstGeom prst="rect">
            <a:avLst/>
          </a:prstGeom>
        </p:spPr>
      </p:pic>
    </p:spTree>
    <p:extLst>
      <p:ext uri="{BB962C8B-B14F-4D97-AF65-F5344CB8AC3E}">
        <p14:creationId xmlns:p14="http://schemas.microsoft.com/office/powerpoint/2010/main" val="367773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DA7DB4E-96D0-4133-8551-F528A993C88F}"/>
              </a:ext>
            </a:extLst>
          </p:cNvPr>
          <p:cNvSpPr txBox="1"/>
          <p:nvPr/>
        </p:nvSpPr>
        <p:spPr>
          <a:xfrm>
            <a:off x="400050" y="295275"/>
            <a:ext cx="11382375" cy="6063198"/>
          </a:xfrm>
          <a:custGeom>
            <a:avLst/>
            <a:gdLst>
              <a:gd name="connsiteX0" fmla="*/ 0 w 11382375"/>
              <a:gd name="connsiteY0" fmla="*/ 0 h 6063198"/>
              <a:gd name="connsiteX1" fmla="*/ 826720 w 11382375"/>
              <a:gd name="connsiteY1" fmla="*/ 0 h 6063198"/>
              <a:gd name="connsiteX2" fmla="*/ 1653440 w 11382375"/>
              <a:gd name="connsiteY2" fmla="*/ 0 h 6063198"/>
              <a:gd name="connsiteX3" fmla="*/ 2366336 w 11382375"/>
              <a:gd name="connsiteY3" fmla="*/ 0 h 6063198"/>
              <a:gd name="connsiteX4" fmla="*/ 2737761 w 11382375"/>
              <a:gd name="connsiteY4" fmla="*/ 0 h 6063198"/>
              <a:gd name="connsiteX5" fmla="*/ 3109186 w 11382375"/>
              <a:gd name="connsiteY5" fmla="*/ 0 h 6063198"/>
              <a:gd name="connsiteX6" fmla="*/ 3822082 w 11382375"/>
              <a:gd name="connsiteY6" fmla="*/ 0 h 6063198"/>
              <a:gd name="connsiteX7" fmla="*/ 4421154 w 11382375"/>
              <a:gd name="connsiteY7" fmla="*/ 0 h 6063198"/>
              <a:gd name="connsiteX8" fmla="*/ 4678755 w 11382375"/>
              <a:gd name="connsiteY8" fmla="*/ 0 h 6063198"/>
              <a:gd name="connsiteX9" fmla="*/ 5050180 w 11382375"/>
              <a:gd name="connsiteY9" fmla="*/ 0 h 6063198"/>
              <a:gd name="connsiteX10" fmla="*/ 5421605 w 11382375"/>
              <a:gd name="connsiteY10" fmla="*/ 0 h 6063198"/>
              <a:gd name="connsiteX11" fmla="*/ 6248325 w 11382375"/>
              <a:gd name="connsiteY11" fmla="*/ 0 h 6063198"/>
              <a:gd name="connsiteX12" fmla="*/ 6505926 w 11382375"/>
              <a:gd name="connsiteY12" fmla="*/ 0 h 6063198"/>
              <a:gd name="connsiteX13" fmla="*/ 6877351 w 11382375"/>
              <a:gd name="connsiteY13" fmla="*/ 0 h 6063198"/>
              <a:gd name="connsiteX14" fmla="*/ 7362599 w 11382375"/>
              <a:gd name="connsiteY14" fmla="*/ 0 h 6063198"/>
              <a:gd name="connsiteX15" fmla="*/ 7734024 w 11382375"/>
              <a:gd name="connsiteY15" fmla="*/ 0 h 6063198"/>
              <a:gd name="connsiteX16" fmla="*/ 8105449 w 11382375"/>
              <a:gd name="connsiteY16" fmla="*/ 0 h 6063198"/>
              <a:gd name="connsiteX17" fmla="*/ 8363050 w 11382375"/>
              <a:gd name="connsiteY17" fmla="*/ 0 h 6063198"/>
              <a:gd name="connsiteX18" fmla="*/ 8734475 w 11382375"/>
              <a:gd name="connsiteY18" fmla="*/ 0 h 6063198"/>
              <a:gd name="connsiteX19" fmla="*/ 9105900 w 11382375"/>
              <a:gd name="connsiteY19" fmla="*/ 0 h 6063198"/>
              <a:gd name="connsiteX20" fmla="*/ 9363501 w 11382375"/>
              <a:gd name="connsiteY20" fmla="*/ 0 h 6063198"/>
              <a:gd name="connsiteX21" fmla="*/ 10190221 w 11382375"/>
              <a:gd name="connsiteY21" fmla="*/ 0 h 6063198"/>
              <a:gd name="connsiteX22" fmla="*/ 10789293 w 11382375"/>
              <a:gd name="connsiteY22" fmla="*/ 0 h 6063198"/>
              <a:gd name="connsiteX23" fmla="*/ 11382375 w 11382375"/>
              <a:gd name="connsiteY23" fmla="*/ 0 h 6063198"/>
              <a:gd name="connsiteX24" fmla="*/ 11382375 w 11382375"/>
              <a:gd name="connsiteY24" fmla="*/ 490568 h 6063198"/>
              <a:gd name="connsiteX25" fmla="*/ 11382375 w 11382375"/>
              <a:gd name="connsiteY25" fmla="*/ 920504 h 6063198"/>
              <a:gd name="connsiteX26" fmla="*/ 11382375 w 11382375"/>
              <a:gd name="connsiteY26" fmla="*/ 1532335 h 6063198"/>
              <a:gd name="connsiteX27" fmla="*/ 11382375 w 11382375"/>
              <a:gd name="connsiteY27" fmla="*/ 2204799 h 6063198"/>
              <a:gd name="connsiteX28" fmla="*/ 11382375 w 11382375"/>
              <a:gd name="connsiteY28" fmla="*/ 2574103 h 6063198"/>
              <a:gd name="connsiteX29" fmla="*/ 11382375 w 11382375"/>
              <a:gd name="connsiteY29" fmla="*/ 2943407 h 6063198"/>
              <a:gd name="connsiteX30" fmla="*/ 11382375 w 11382375"/>
              <a:gd name="connsiteY30" fmla="*/ 3373343 h 6063198"/>
              <a:gd name="connsiteX31" fmla="*/ 11382375 w 11382375"/>
              <a:gd name="connsiteY31" fmla="*/ 3924543 h 6063198"/>
              <a:gd name="connsiteX32" fmla="*/ 11382375 w 11382375"/>
              <a:gd name="connsiteY32" fmla="*/ 4597006 h 6063198"/>
              <a:gd name="connsiteX33" fmla="*/ 11382375 w 11382375"/>
              <a:gd name="connsiteY33" fmla="*/ 5208838 h 6063198"/>
              <a:gd name="connsiteX34" fmla="*/ 11382375 w 11382375"/>
              <a:gd name="connsiteY34" fmla="*/ 5578142 h 6063198"/>
              <a:gd name="connsiteX35" fmla="*/ 11382375 w 11382375"/>
              <a:gd name="connsiteY35" fmla="*/ 6063198 h 6063198"/>
              <a:gd name="connsiteX36" fmla="*/ 10897126 w 11382375"/>
              <a:gd name="connsiteY36" fmla="*/ 6063198 h 6063198"/>
              <a:gd name="connsiteX37" fmla="*/ 10184230 w 11382375"/>
              <a:gd name="connsiteY37" fmla="*/ 6063198 h 6063198"/>
              <a:gd name="connsiteX38" fmla="*/ 9471334 w 11382375"/>
              <a:gd name="connsiteY38" fmla="*/ 6063198 h 6063198"/>
              <a:gd name="connsiteX39" fmla="*/ 9099909 w 11382375"/>
              <a:gd name="connsiteY39" fmla="*/ 6063198 h 6063198"/>
              <a:gd name="connsiteX40" fmla="*/ 8273189 w 11382375"/>
              <a:gd name="connsiteY40" fmla="*/ 6063198 h 6063198"/>
              <a:gd name="connsiteX41" fmla="*/ 7674117 w 11382375"/>
              <a:gd name="connsiteY41" fmla="*/ 6063198 h 6063198"/>
              <a:gd name="connsiteX42" fmla="*/ 7416516 w 11382375"/>
              <a:gd name="connsiteY42" fmla="*/ 6063198 h 6063198"/>
              <a:gd name="connsiteX43" fmla="*/ 6817444 w 11382375"/>
              <a:gd name="connsiteY43" fmla="*/ 6063198 h 6063198"/>
              <a:gd name="connsiteX44" fmla="*/ 6559842 w 11382375"/>
              <a:gd name="connsiteY44" fmla="*/ 6063198 h 6063198"/>
              <a:gd name="connsiteX45" fmla="*/ 5960770 w 11382375"/>
              <a:gd name="connsiteY45" fmla="*/ 6063198 h 6063198"/>
              <a:gd name="connsiteX46" fmla="*/ 5703169 w 11382375"/>
              <a:gd name="connsiteY46" fmla="*/ 6063198 h 6063198"/>
              <a:gd name="connsiteX47" fmla="*/ 4990273 w 11382375"/>
              <a:gd name="connsiteY47" fmla="*/ 6063198 h 6063198"/>
              <a:gd name="connsiteX48" fmla="*/ 4277377 w 11382375"/>
              <a:gd name="connsiteY48" fmla="*/ 6063198 h 6063198"/>
              <a:gd name="connsiteX49" fmla="*/ 3905952 w 11382375"/>
              <a:gd name="connsiteY49" fmla="*/ 6063198 h 6063198"/>
              <a:gd name="connsiteX50" fmla="*/ 3648351 w 11382375"/>
              <a:gd name="connsiteY50" fmla="*/ 6063198 h 6063198"/>
              <a:gd name="connsiteX51" fmla="*/ 3390750 w 11382375"/>
              <a:gd name="connsiteY51" fmla="*/ 6063198 h 6063198"/>
              <a:gd name="connsiteX52" fmla="*/ 2905501 w 11382375"/>
              <a:gd name="connsiteY52" fmla="*/ 6063198 h 6063198"/>
              <a:gd name="connsiteX53" fmla="*/ 2306429 w 11382375"/>
              <a:gd name="connsiteY53" fmla="*/ 6063198 h 6063198"/>
              <a:gd name="connsiteX54" fmla="*/ 1707356 w 11382375"/>
              <a:gd name="connsiteY54" fmla="*/ 6063198 h 6063198"/>
              <a:gd name="connsiteX55" fmla="*/ 1335931 w 11382375"/>
              <a:gd name="connsiteY55" fmla="*/ 6063198 h 6063198"/>
              <a:gd name="connsiteX56" fmla="*/ 964507 w 11382375"/>
              <a:gd name="connsiteY56" fmla="*/ 6063198 h 6063198"/>
              <a:gd name="connsiteX57" fmla="*/ 0 w 11382375"/>
              <a:gd name="connsiteY57" fmla="*/ 6063198 h 6063198"/>
              <a:gd name="connsiteX58" fmla="*/ 0 w 11382375"/>
              <a:gd name="connsiteY58" fmla="*/ 5451366 h 6063198"/>
              <a:gd name="connsiteX59" fmla="*/ 0 w 11382375"/>
              <a:gd name="connsiteY59" fmla="*/ 4900166 h 6063198"/>
              <a:gd name="connsiteX60" fmla="*/ 0 w 11382375"/>
              <a:gd name="connsiteY60" fmla="*/ 4288335 h 6063198"/>
              <a:gd name="connsiteX61" fmla="*/ 0 w 11382375"/>
              <a:gd name="connsiteY61" fmla="*/ 3676503 h 6063198"/>
              <a:gd name="connsiteX62" fmla="*/ 0 w 11382375"/>
              <a:gd name="connsiteY62" fmla="*/ 3246567 h 6063198"/>
              <a:gd name="connsiteX63" fmla="*/ 0 w 11382375"/>
              <a:gd name="connsiteY63" fmla="*/ 2574103 h 6063198"/>
              <a:gd name="connsiteX64" fmla="*/ 0 w 11382375"/>
              <a:gd name="connsiteY64" fmla="*/ 2022903 h 6063198"/>
              <a:gd name="connsiteX65" fmla="*/ 0 w 11382375"/>
              <a:gd name="connsiteY65" fmla="*/ 1653599 h 6063198"/>
              <a:gd name="connsiteX66" fmla="*/ 0 w 11382375"/>
              <a:gd name="connsiteY66" fmla="*/ 1284296 h 6063198"/>
              <a:gd name="connsiteX67" fmla="*/ 0 w 11382375"/>
              <a:gd name="connsiteY67" fmla="*/ 854360 h 6063198"/>
              <a:gd name="connsiteX68" fmla="*/ 0 w 11382375"/>
              <a:gd name="connsiteY68" fmla="*/ 0 h 60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382375" h="6063198" fill="none" extrusionOk="0">
                <a:moveTo>
                  <a:pt x="0" y="0"/>
                </a:moveTo>
                <a:cubicBezTo>
                  <a:pt x="327665" y="-52123"/>
                  <a:pt x="600919" y="33242"/>
                  <a:pt x="826720" y="0"/>
                </a:cubicBezTo>
                <a:cubicBezTo>
                  <a:pt x="1052521" y="-33242"/>
                  <a:pt x="1453062" y="9592"/>
                  <a:pt x="1653440" y="0"/>
                </a:cubicBezTo>
                <a:cubicBezTo>
                  <a:pt x="1853818" y="-9592"/>
                  <a:pt x="2040961" y="10621"/>
                  <a:pt x="2366336" y="0"/>
                </a:cubicBezTo>
                <a:cubicBezTo>
                  <a:pt x="2691711" y="-10621"/>
                  <a:pt x="2575995" y="33693"/>
                  <a:pt x="2737761" y="0"/>
                </a:cubicBezTo>
                <a:cubicBezTo>
                  <a:pt x="2899528" y="-33693"/>
                  <a:pt x="2980455" y="13186"/>
                  <a:pt x="3109186" y="0"/>
                </a:cubicBezTo>
                <a:cubicBezTo>
                  <a:pt x="3237917" y="-13186"/>
                  <a:pt x="3470713" y="57263"/>
                  <a:pt x="3822082" y="0"/>
                </a:cubicBezTo>
                <a:cubicBezTo>
                  <a:pt x="4173451" y="-57263"/>
                  <a:pt x="4174251" y="68679"/>
                  <a:pt x="4421154" y="0"/>
                </a:cubicBezTo>
                <a:cubicBezTo>
                  <a:pt x="4668057" y="-68679"/>
                  <a:pt x="4565093" y="22530"/>
                  <a:pt x="4678755" y="0"/>
                </a:cubicBezTo>
                <a:cubicBezTo>
                  <a:pt x="4792417" y="-22530"/>
                  <a:pt x="4937455" y="28052"/>
                  <a:pt x="5050180" y="0"/>
                </a:cubicBezTo>
                <a:cubicBezTo>
                  <a:pt x="5162906" y="-28052"/>
                  <a:pt x="5337819" y="8571"/>
                  <a:pt x="5421605" y="0"/>
                </a:cubicBezTo>
                <a:cubicBezTo>
                  <a:pt x="5505392" y="-8571"/>
                  <a:pt x="5916117" y="36053"/>
                  <a:pt x="6248325" y="0"/>
                </a:cubicBezTo>
                <a:cubicBezTo>
                  <a:pt x="6580533" y="-36053"/>
                  <a:pt x="6397829" y="6707"/>
                  <a:pt x="6505926" y="0"/>
                </a:cubicBezTo>
                <a:cubicBezTo>
                  <a:pt x="6614023" y="-6707"/>
                  <a:pt x="6802136" y="44381"/>
                  <a:pt x="6877351" y="0"/>
                </a:cubicBezTo>
                <a:cubicBezTo>
                  <a:pt x="6952566" y="-44381"/>
                  <a:pt x="7187304" y="32878"/>
                  <a:pt x="7362599" y="0"/>
                </a:cubicBezTo>
                <a:cubicBezTo>
                  <a:pt x="7537894" y="-32878"/>
                  <a:pt x="7624057" y="38327"/>
                  <a:pt x="7734024" y="0"/>
                </a:cubicBezTo>
                <a:cubicBezTo>
                  <a:pt x="7843991" y="-38327"/>
                  <a:pt x="7924803" y="9718"/>
                  <a:pt x="8105449" y="0"/>
                </a:cubicBezTo>
                <a:cubicBezTo>
                  <a:pt x="8286096" y="-9718"/>
                  <a:pt x="8300487" y="10644"/>
                  <a:pt x="8363050" y="0"/>
                </a:cubicBezTo>
                <a:cubicBezTo>
                  <a:pt x="8425613" y="-10644"/>
                  <a:pt x="8561704" y="24333"/>
                  <a:pt x="8734475" y="0"/>
                </a:cubicBezTo>
                <a:cubicBezTo>
                  <a:pt x="8907246" y="-24333"/>
                  <a:pt x="8996188" y="38182"/>
                  <a:pt x="9105900" y="0"/>
                </a:cubicBezTo>
                <a:cubicBezTo>
                  <a:pt x="9215612" y="-38182"/>
                  <a:pt x="9301308" y="10430"/>
                  <a:pt x="9363501" y="0"/>
                </a:cubicBezTo>
                <a:cubicBezTo>
                  <a:pt x="9425694" y="-10430"/>
                  <a:pt x="9998918" y="48225"/>
                  <a:pt x="10190221" y="0"/>
                </a:cubicBezTo>
                <a:cubicBezTo>
                  <a:pt x="10381524" y="-48225"/>
                  <a:pt x="10522969" y="5484"/>
                  <a:pt x="10789293" y="0"/>
                </a:cubicBezTo>
                <a:cubicBezTo>
                  <a:pt x="11055617" y="-5484"/>
                  <a:pt x="11229964" y="58165"/>
                  <a:pt x="11382375" y="0"/>
                </a:cubicBezTo>
                <a:cubicBezTo>
                  <a:pt x="11419889" y="161945"/>
                  <a:pt x="11364963" y="279659"/>
                  <a:pt x="11382375" y="490568"/>
                </a:cubicBezTo>
                <a:cubicBezTo>
                  <a:pt x="11399787" y="701477"/>
                  <a:pt x="11357072" y="718699"/>
                  <a:pt x="11382375" y="920504"/>
                </a:cubicBezTo>
                <a:cubicBezTo>
                  <a:pt x="11407678" y="1122309"/>
                  <a:pt x="11323295" y="1306046"/>
                  <a:pt x="11382375" y="1532335"/>
                </a:cubicBezTo>
                <a:cubicBezTo>
                  <a:pt x="11441455" y="1758624"/>
                  <a:pt x="11344886" y="2025284"/>
                  <a:pt x="11382375" y="2204799"/>
                </a:cubicBezTo>
                <a:cubicBezTo>
                  <a:pt x="11419864" y="2384314"/>
                  <a:pt x="11351193" y="2450792"/>
                  <a:pt x="11382375" y="2574103"/>
                </a:cubicBezTo>
                <a:cubicBezTo>
                  <a:pt x="11413557" y="2697414"/>
                  <a:pt x="11364951" y="2837061"/>
                  <a:pt x="11382375" y="2943407"/>
                </a:cubicBezTo>
                <a:cubicBezTo>
                  <a:pt x="11399799" y="3049753"/>
                  <a:pt x="11342040" y="3233685"/>
                  <a:pt x="11382375" y="3373343"/>
                </a:cubicBezTo>
                <a:cubicBezTo>
                  <a:pt x="11422710" y="3513001"/>
                  <a:pt x="11328849" y="3717820"/>
                  <a:pt x="11382375" y="3924543"/>
                </a:cubicBezTo>
                <a:cubicBezTo>
                  <a:pt x="11435901" y="4131266"/>
                  <a:pt x="11375426" y="4299746"/>
                  <a:pt x="11382375" y="4597006"/>
                </a:cubicBezTo>
                <a:cubicBezTo>
                  <a:pt x="11389324" y="4894266"/>
                  <a:pt x="11324796" y="4933354"/>
                  <a:pt x="11382375" y="5208838"/>
                </a:cubicBezTo>
                <a:cubicBezTo>
                  <a:pt x="11439954" y="5484322"/>
                  <a:pt x="11356054" y="5428314"/>
                  <a:pt x="11382375" y="5578142"/>
                </a:cubicBezTo>
                <a:cubicBezTo>
                  <a:pt x="11408696" y="5727970"/>
                  <a:pt x="11369163" y="5839447"/>
                  <a:pt x="11382375" y="6063198"/>
                </a:cubicBezTo>
                <a:cubicBezTo>
                  <a:pt x="11192070" y="6097385"/>
                  <a:pt x="11127926" y="6040185"/>
                  <a:pt x="10897126" y="6063198"/>
                </a:cubicBezTo>
                <a:cubicBezTo>
                  <a:pt x="10666326" y="6086211"/>
                  <a:pt x="10420893" y="6013731"/>
                  <a:pt x="10184230" y="6063198"/>
                </a:cubicBezTo>
                <a:cubicBezTo>
                  <a:pt x="9947567" y="6112665"/>
                  <a:pt x="9756372" y="6020695"/>
                  <a:pt x="9471334" y="6063198"/>
                </a:cubicBezTo>
                <a:cubicBezTo>
                  <a:pt x="9186296" y="6105701"/>
                  <a:pt x="9253128" y="6043687"/>
                  <a:pt x="9099909" y="6063198"/>
                </a:cubicBezTo>
                <a:cubicBezTo>
                  <a:pt x="8946691" y="6082709"/>
                  <a:pt x="8543898" y="6011077"/>
                  <a:pt x="8273189" y="6063198"/>
                </a:cubicBezTo>
                <a:cubicBezTo>
                  <a:pt x="8002480" y="6115319"/>
                  <a:pt x="7798325" y="6043571"/>
                  <a:pt x="7674117" y="6063198"/>
                </a:cubicBezTo>
                <a:cubicBezTo>
                  <a:pt x="7549909" y="6082825"/>
                  <a:pt x="7473937" y="6051047"/>
                  <a:pt x="7416516" y="6063198"/>
                </a:cubicBezTo>
                <a:cubicBezTo>
                  <a:pt x="7359095" y="6075349"/>
                  <a:pt x="7113158" y="6061367"/>
                  <a:pt x="6817444" y="6063198"/>
                </a:cubicBezTo>
                <a:cubicBezTo>
                  <a:pt x="6521730" y="6065029"/>
                  <a:pt x="6643233" y="6039319"/>
                  <a:pt x="6559842" y="6063198"/>
                </a:cubicBezTo>
                <a:cubicBezTo>
                  <a:pt x="6476451" y="6087077"/>
                  <a:pt x="6193705" y="6005958"/>
                  <a:pt x="5960770" y="6063198"/>
                </a:cubicBezTo>
                <a:cubicBezTo>
                  <a:pt x="5727835" y="6120438"/>
                  <a:pt x="5817733" y="6044182"/>
                  <a:pt x="5703169" y="6063198"/>
                </a:cubicBezTo>
                <a:cubicBezTo>
                  <a:pt x="5588605" y="6082214"/>
                  <a:pt x="5326130" y="6019981"/>
                  <a:pt x="4990273" y="6063198"/>
                </a:cubicBezTo>
                <a:cubicBezTo>
                  <a:pt x="4654416" y="6106415"/>
                  <a:pt x="4507944" y="6019762"/>
                  <a:pt x="4277377" y="6063198"/>
                </a:cubicBezTo>
                <a:cubicBezTo>
                  <a:pt x="4046810" y="6106634"/>
                  <a:pt x="3992620" y="6020846"/>
                  <a:pt x="3905952" y="6063198"/>
                </a:cubicBezTo>
                <a:cubicBezTo>
                  <a:pt x="3819284" y="6105550"/>
                  <a:pt x="3702859" y="6054384"/>
                  <a:pt x="3648351" y="6063198"/>
                </a:cubicBezTo>
                <a:cubicBezTo>
                  <a:pt x="3593843" y="6072012"/>
                  <a:pt x="3494221" y="6050289"/>
                  <a:pt x="3390750" y="6063198"/>
                </a:cubicBezTo>
                <a:cubicBezTo>
                  <a:pt x="3287279" y="6076107"/>
                  <a:pt x="3044279" y="6017597"/>
                  <a:pt x="2905501" y="6063198"/>
                </a:cubicBezTo>
                <a:cubicBezTo>
                  <a:pt x="2766723" y="6108799"/>
                  <a:pt x="2555009" y="5996564"/>
                  <a:pt x="2306429" y="6063198"/>
                </a:cubicBezTo>
                <a:cubicBezTo>
                  <a:pt x="2057849" y="6129832"/>
                  <a:pt x="1902943" y="6041454"/>
                  <a:pt x="1707356" y="6063198"/>
                </a:cubicBezTo>
                <a:cubicBezTo>
                  <a:pt x="1511769" y="6084942"/>
                  <a:pt x="1436864" y="6025011"/>
                  <a:pt x="1335931" y="6063198"/>
                </a:cubicBezTo>
                <a:cubicBezTo>
                  <a:pt x="1234999" y="6101385"/>
                  <a:pt x="1047796" y="6023253"/>
                  <a:pt x="964507" y="6063198"/>
                </a:cubicBezTo>
                <a:cubicBezTo>
                  <a:pt x="881218" y="6103143"/>
                  <a:pt x="397720" y="6015399"/>
                  <a:pt x="0" y="6063198"/>
                </a:cubicBezTo>
                <a:cubicBezTo>
                  <a:pt x="-42925" y="5840160"/>
                  <a:pt x="27142" y="5627275"/>
                  <a:pt x="0" y="5451366"/>
                </a:cubicBezTo>
                <a:cubicBezTo>
                  <a:pt x="-27142" y="5275457"/>
                  <a:pt x="42736" y="5115597"/>
                  <a:pt x="0" y="4900166"/>
                </a:cubicBezTo>
                <a:cubicBezTo>
                  <a:pt x="-42736" y="4684735"/>
                  <a:pt x="67450" y="4536610"/>
                  <a:pt x="0" y="4288335"/>
                </a:cubicBezTo>
                <a:cubicBezTo>
                  <a:pt x="-67450" y="4040060"/>
                  <a:pt x="16616" y="3842066"/>
                  <a:pt x="0" y="3676503"/>
                </a:cubicBezTo>
                <a:cubicBezTo>
                  <a:pt x="-16616" y="3510940"/>
                  <a:pt x="18926" y="3433243"/>
                  <a:pt x="0" y="3246567"/>
                </a:cubicBezTo>
                <a:cubicBezTo>
                  <a:pt x="-18926" y="3059891"/>
                  <a:pt x="45947" y="2895697"/>
                  <a:pt x="0" y="2574103"/>
                </a:cubicBezTo>
                <a:cubicBezTo>
                  <a:pt x="-45947" y="2252509"/>
                  <a:pt x="17806" y="2271867"/>
                  <a:pt x="0" y="2022903"/>
                </a:cubicBezTo>
                <a:cubicBezTo>
                  <a:pt x="-17806" y="1773939"/>
                  <a:pt x="26748" y="1734723"/>
                  <a:pt x="0" y="1653599"/>
                </a:cubicBezTo>
                <a:cubicBezTo>
                  <a:pt x="-26748" y="1572475"/>
                  <a:pt x="8962" y="1408735"/>
                  <a:pt x="0" y="1284296"/>
                </a:cubicBezTo>
                <a:cubicBezTo>
                  <a:pt x="-8962" y="1159857"/>
                  <a:pt x="4150" y="1013628"/>
                  <a:pt x="0" y="854360"/>
                </a:cubicBezTo>
                <a:cubicBezTo>
                  <a:pt x="-4150" y="695092"/>
                  <a:pt x="73294" y="381682"/>
                  <a:pt x="0" y="0"/>
                </a:cubicBezTo>
                <a:close/>
              </a:path>
              <a:path w="11382375" h="6063198" stroke="0" extrusionOk="0">
                <a:moveTo>
                  <a:pt x="0" y="0"/>
                </a:moveTo>
                <a:cubicBezTo>
                  <a:pt x="119867" y="-57583"/>
                  <a:pt x="380464" y="49239"/>
                  <a:pt x="599072" y="0"/>
                </a:cubicBezTo>
                <a:cubicBezTo>
                  <a:pt x="817680" y="-49239"/>
                  <a:pt x="924091" y="53206"/>
                  <a:pt x="1084321" y="0"/>
                </a:cubicBezTo>
                <a:cubicBezTo>
                  <a:pt x="1244551" y="-53206"/>
                  <a:pt x="1281053" y="19049"/>
                  <a:pt x="1341922" y="0"/>
                </a:cubicBezTo>
                <a:cubicBezTo>
                  <a:pt x="1402791" y="-19049"/>
                  <a:pt x="1752446" y="58994"/>
                  <a:pt x="1940994" y="0"/>
                </a:cubicBezTo>
                <a:cubicBezTo>
                  <a:pt x="2129542" y="-58994"/>
                  <a:pt x="2236506" y="21849"/>
                  <a:pt x="2312419" y="0"/>
                </a:cubicBezTo>
                <a:cubicBezTo>
                  <a:pt x="2388333" y="-21849"/>
                  <a:pt x="2581356" y="49560"/>
                  <a:pt x="2797668" y="0"/>
                </a:cubicBezTo>
                <a:cubicBezTo>
                  <a:pt x="3013980" y="-49560"/>
                  <a:pt x="3335830" y="13768"/>
                  <a:pt x="3624388" y="0"/>
                </a:cubicBezTo>
                <a:cubicBezTo>
                  <a:pt x="3912946" y="-13768"/>
                  <a:pt x="4093561" y="80469"/>
                  <a:pt x="4451108" y="0"/>
                </a:cubicBezTo>
                <a:cubicBezTo>
                  <a:pt x="4808655" y="-80469"/>
                  <a:pt x="4601698" y="11778"/>
                  <a:pt x="4708709" y="0"/>
                </a:cubicBezTo>
                <a:cubicBezTo>
                  <a:pt x="4815720" y="-11778"/>
                  <a:pt x="5089888" y="8965"/>
                  <a:pt x="5193957" y="0"/>
                </a:cubicBezTo>
                <a:cubicBezTo>
                  <a:pt x="5298026" y="-8965"/>
                  <a:pt x="5339422" y="7085"/>
                  <a:pt x="5451559" y="0"/>
                </a:cubicBezTo>
                <a:cubicBezTo>
                  <a:pt x="5563696" y="-7085"/>
                  <a:pt x="5983517" y="13280"/>
                  <a:pt x="6164455" y="0"/>
                </a:cubicBezTo>
                <a:cubicBezTo>
                  <a:pt x="6345393" y="-13280"/>
                  <a:pt x="6499439" y="20327"/>
                  <a:pt x="6649703" y="0"/>
                </a:cubicBezTo>
                <a:cubicBezTo>
                  <a:pt x="6799967" y="-20327"/>
                  <a:pt x="7024462" y="1510"/>
                  <a:pt x="7248776" y="0"/>
                </a:cubicBezTo>
                <a:cubicBezTo>
                  <a:pt x="7473090" y="-1510"/>
                  <a:pt x="7709442" y="66581"/>
                  <a:pt x="7847848" y="0"/>
                </a:cubicBezTo>
                <a:cubicBezTo>
                  <a:pt x="7986254" y="-66581"/>
                  <a:pt x="8464259" y="82514"/>
                  <a:pt x="8674568" y="0"/>
                </a:cubicBezTo>
                <a:cubicBezTo>
                  <a:pt x="8884877" y="-82514"/>
                  <a:pt x="9143531" y="41532"/>
                  <a:pt x="9501288" y="0"/>
                </a:cubicBezTo>
                <a:cubicBezTo>
                  <a:pt x="9859045" y="-41532"/>
                  <a:pt x="9639808" y="8065"/>
                  <a:pt x="9758889" y="0"/>
                </a:cubicBezTo>
                <a:cubicBezTo>
                  <a:pt x="9877970" y="-8065"/>
                  <a:pt x="10285714" y="45160"/>
                  <a:pt x="10585609" y="0"/>
                </a:cubicBezTo>
                <a:cubicBezTo>
                  <a:pt x="10885504" y="-45160"/>
                  <a:pt x="11143576" y="1914"/>
                  <a:pt x="11382375" y="0"/>
                </a:cubicBezTo>
                <a:cubicBezTo>
                  <a:pt x="11389056" y="293192"/>
                  <a:pt x="11347661" y="401312"/>
                  <a:pt x="11382375" y="672464"/>
                </a:cubicBezTo>
                <a:cubicBezTo>
                  <a:pt x="11417089" y="943616"/>
                  <a:pt x="11365974" y="965738"/>
                  <a:pt x="11382375" y="1102400"/>
                </a:cubicBezTo>
                <a:cubicBezTo>
                  <a:pt x="11398776" y="1239062"/>
                  <a:pt x="11317545" y="1449418"/>
                  <a:pt x="11382375" y="1714231"/>
                </a:cubicBezTo>
                <a:cubicBezTo>
                  <a:pt x="11447205" y="1979044"/>
                  <a:pt x="11379262" y="2101241"/>
                  <a:pt x="11382375" y="2326063"/>
                </a:cubicBezTo>
                <a:cubicBezTo>
                  <a:pt x="11385488" y="2550885"/>
                  <a:pt x="11350755" y="2561352"/>
                  <a:pt x="11382375" y="2755999"/>
                </a:cubicBezTo>
                <a:cubicBezTo>
                  <a:pt x="11413995" y="2950646"/>
                  <a:pt x="11320651" y="3162912"/>
                  <a:pt x="11382375" y="3367831"/>
                </a:cubicBezTo>
                <a:cubicBezTo>
                  <a:pt x="11444099" y="3572750"/>
                  <a:pt x="11348810" y="3682524"/>
                  <a:pt x="11382375" y="3797767"/>
                </a:cubicBezTo>
                <a:cubicBezTo>
                  <a:pt x="11415940" y="3913010"/>
                  <a:pt x="11328061" y="4153431"/>
                  <a:pt x="11382375" y="4470231"/>
                </a:cubicBezTo>
                <a:cubicBezTo>
                  <a:pt x="11436689" y="4787031"/>
                  <a:pt x="11363758" y="4867557"/>
                  <a:pt x="11382375" y="5142694"/>
                </a:cubicBezTo>
                <a:cubicBezTo>
                  <a:pt x="11400992" y="5417831"/>
                  <a:pt x="11322134" y="5823378"/>
                  <a:pt x="11382375" y="6063198"/>
                </a:cubicBezTo>
                <a:cubicBezTo>
                  <a:pt x="11318451" y="6072100"/>
                  <a:pt x="11206537" y="6047662"/>
                  <a:pt x="11124774" y="6063198"/>
                </a:cubicBezTo>
                <a:cubicBezTo>
                  <a:pt x="11043011" y="6078734"/>
                  <a:pt x="10632738" y="6007583"/>
                  <a:pt x="10298054" y="6063198"/>
                </a:cubicBezTo>
                <a:cubicBezTo>
                  <a:pt x="9963370" y="6118813"/>
                  <a:pt x="9888436" y="6036805"/>
                  <a:pt x="9585158" y="6063198"/>
                </a:cubicBezTo>
                <a:cubicBezTo>
                  <a:pt x="9281880" y="6089591"/>
                  <a:pt x="9142664" y="6036357"/>
                  <a:pt x="8986086" y="6063198"/>
                </a:cubicBezTo>
                <a:cubicBezTo>
                  <a:pt x="8829508" y="6090039"/>
                  <a:pt x="8342674" y="5974919"/>
                  <a:pt x="8159366" y="6063198"/>
                </a:cubicBezTo>
                <a:cubicBezTo>
                  <a:pt x="7976058" y="6151477"/>
                  <a:pt x="7776751" y="6018086"/>
                  <a:pt x="7674117" y="6063198"/>
                </a:cubicBezTo>
                <a:cubicBezTo>
                  <a:pt x="7571483" y="6108310"/>
                  <a:pt x="7030404" y="5973934"/>
                  <a:pt x="6847397" y="6063198"/>
                </a:cubicBezTo>
                <a:cubicBezTo>
                  <a:pt x="6664390" y="6152462"/>
                  <a:pt x="6566529" y="6034498"/>
                  <a:pt x="6362149" y="6063198"/>
                </a:cubicBezTo>
                <a:cubicBezTo>
                  <a:pt x="6157769" y="6091898"/>
                  <a:pt x="5929975" y="6043860"/>
                  <a:pt x="5763076" y="6063198"/>
                </a:cubicBezTo>
                <a:cubicBezTo>
                  <a:pt x="5596177" y="6082536"/>
                  <a:pt x="5275590" y="6058607"/>
                  <a:pt x="5050180" y="6063198"/>
                </a:cubicBezTo>
                <a:cubicBezTo>
                  <a:pt x="4824770" y="6067789"/>
                  <a:pt x="4855206" y="6041020"/>
                  <a:pt x="4792579" y="6063198"/>
                </a:cubicBezTo>
                <a:cubicBezTo>
                  <a:pt x="4729952" y="6085376"/>
                  <a:pt x="4632179" y="6046982"/>
                  <a:pt x="4534978" y="6063198"/>
                </a:cubicBezTo>
                <a:cubicBezTo>
                  <a:pt x="4437777" y="6079414"/>
                  <a:pt x="4253073" y="6057309"/>
                  <a:pt x="4163553" y="6063198"/>
                </a:cubicBezTo>
                <a:cubicBezTo>
                  <a:pt x="4074033" y="6069087"/>
                  <a:pt x="3719685" y="6000821"/>
                  <a:pt x="3564481" y="6063198"/>
                </a:cubicBezTo>
                <a:cubicBezTo>
                  <a:pt x="3409277" y="6125575"/>
                  <a:pt x="3394237" y="6041930"/>
                  <a:pt x="3306879" y="6063198"/>
                </a:cubicBezTo>
                <a:cubicBezTo>
                  <a:pt x="3219521" y="6084466"/>
                  <a:pt x="3108488" y="6045853"/>
                  <a:pt x="3049278" y="6063198"/>
                </a:cubicBezTo>
                <a:cubicBezTo>
                  <a:pt x="2990068" y="6080543"/>
                  <a:pt x="2862233" y="6036254"/>
                  <a:pt x="2791677" y="6063198"/>
                </a:cubicBezTo>
                <a:cubicBezTo>
                  <a:pt x="2721121" y="6090142"/>
                  <a:pt x="2649590" y="6059976"/>
                  <a:pt x="2534076" y="6063198"/>
                </a:cubicBezTo>
                <a:cubicBezTo>
                  <a:pt x="2418562" y="6066420"/>
                  <a:pt x="2144977" y="6012039"/>
                  <a:pt x="1935004" y="6063198"/>
                </a:cubicBezTo>
                <a:cubicBezTo>
                  <a:pt x="1725031" y="6114357"/>
                  <a:pt x="1805950" y="6051983"/>
                  <a:pt x="1677403" y="6063198"/>
                </a:cubicBezTo>
                <a:cubicBezTo>
                  <a:pt x="1548856" y="6074413"/>
                  <a:pt x="1076442" y="5996715"/>
                  <a:pt x="850683" y="6063198"/>
                </a:cubicBezTo>
                <a:cubicBezTo>
                  <a:pt x="624924" y="6129681"/>
                  <a:pt x="659110" y="6052729"/>
                  <a:pt x="593082" y="6063198"/>
                </a:cubicBezTo>
                <a:cubicBezTo>
                  <a:pt x="527054" y="6073667"/>
                  <a:pt x="155303" y="6017756"/>
                  <a:pt x="0" y="6063198"/>
                </a:cubicBezTo>
                <a:cubicBezTo>
                  <a:pt x="-6021" y="5889184"/>
                  <a:pt x="33368" y="5795275"/>
                  <a:pt x="0" y="5693894"/>
                </a:cubicBezTo>
                <a:cubicBezTo>
                  <a:pt x="-33368" y="5592513"/>
                  <a:pt x="71124" y="5311917"/>
                  <a:pt x="0" y="5021430"/>
                </a:cubicBezTo>
                <a:cubicBezTo>
                  <a:pt x="-71124" y="4730943"/>
                  <a:pt x="1010" y="4700249"/>
                  <a:pt x="0" y="4530863"/>
                </a:cubicBezTo>
                <a:cubicBezTo>
                  <a:pt x="-1010" y="4361477"/>
                  <a:pt x="24954" y="4334013"/>
                  <a:pt x="0" y="4161559"/>
                </a:cubicBezTo>
                <a:cubicBezTo>
                  <a:pt x="-24954" y="3989105"/>
                  <a:pt x="60732" y="3718942"/>
                  <a:pt x="0" y="3489095"/>
                </a:cubicBezTo>
                <a:cubicBezTo>
                  <a:pt x="-60732" y="3259248"/>
                  <a:pt x="35346" y="3129983"/>
                  <a:pt x="0" y="2816631"/>
                </a:cubicBezTo>
                <a:cubicBezTo>
                  <a:pt x="-35346" y="2503279"/>
                  <a:pt x="48969" y="2405902"/>
                  <a:pt x="0" y="2204799"/>
                </a:cubicBezTo>
                <a:cubicBezTo>
                  <a:pt x="-48969" y="2003696"/>
                  <a:pt x="20185" y="1961701"/>
                  <a:pt x="0" y="1774863"/>
                </a:cubicBezTo>
                <a:cubicBezTo>
                  <a:pt x="-20185" y="1588025"/>
                  <a:pt x="11687" y="1483565"/>
                  <a:pt x="0" y="1223664"/>
                </a:cubicBezTo>
                <a:cubicBezTo>
                  <a:pt x="-11687" y="963763"/>
                  <a:pt x="17510" y="901082"/>
                  <a:pt x="0" y="672464"/>
                </a:cubicBezTo>
                <a:cubicBezTo>
                  <a:pt x="-17510" y="443846"/>
                  <a:pt x="71056" y="210334"/>
                  <a:pt x="0" y="0"/>
                </a:cubicBezTo>
                <a:close/>
              </a:path>
            </a:pathLst>
          </a:custGeom>
          <a:ln>
            <a:extLst>
              <a:ext uri="{C807C97D-BFC1-408E-A445-0C87EB9F89A2}">
                <ask:lineSketchStyleProps xmlns:ask="http://schemas.microsoft.com/office/drawing/2018/sketchyshapes" sd="1919524220">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de-AT" sz="2400" b="1" dirty="0">
                <a:latin typeface="Schulschrift" panose="02000603000000000000" pitchFamily="2" charset="0"/>
                <a:ea typeface="Schulschrift" panose="02000603000000000000" pitchFamily="2" charset="0"/>
              </a:rPr>
              <a:t>Die Familie früher</a:t>
            </a:r>
          </a:p>
          <a:p>
            <a:r>
              <a:rPr lang="de-AT" sz="1600" dirty="0">
                <a:latin typeface="Schulschrift" panose="02000603000000000000" pitchFamily="2" charset="0"/>
                <a:ea typeface="Schulschrift" panose="02000603000000000000" pitchFamily="2" charset="0"/>
              </a:rPr>
              <a:t>Finde die Wörter Mutter, Tochter,</a:t>
            </a:r>
          </a:p>
          <a:p>
            <a:r>
              <a:rPr lang="de-AT" sz="1600" dirty="0">
                <a:latin typeface="Schulschrift" panose="02000603000000000000" pitchFamily="2" charset="0"/>
                <a:ea typeface="Schulschrift" panose="02000603000000000000" pitchFamily="2" charset="0"/>
              </a:rPr>
              <a:t>Vater und Sohn. Male diese aus!</a:t>
            </a:r>
            <a:r>
              <a:rPr lang="de-AT" sz="2400" dirty="0">
                <a:latin typeface="Schulschrift" panose="02000603000000000000" pitchFamily="2" charset="0"/>
                <a:ea typeface="Schulschrift" panose="02000603000000000000" pitchFamily="2" charset="0"/>
              </a:rPr>
              <a:t> </a:t>
            </a: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r>
              <a:rPr lang="de-AT" sz="2400" b="1" dirty="0">
                <a:latin typeface="Schulschrift" panose="02000603000000000000" pitchFamily="2" charset="0"/>
                <a:ea typeface="Schulschrift" panose="02000603000000000000" pitchFamily="2" charset="0"/>
              </a:rPr>
              <a:t> </a:t>
            </a:r>
          </a:p>
        </p:txBody>
      </p:sp>
      <p:sp>
        <p:nvSpPr>
          <p:cNvPr id="3" name="Rechteck: abgerundete Ecken 2">
            <a:extLst>
              <a:ext uri="{FF2B5EF4-FFF2-40B4-BE49-F238E27FC236}">
                <a16:creationId xmlns:a16="http://schemas.microsoft.com/office/drawing/2014/main" id="{1CF76012-2716-4023-A4E5-DCB1FF6F8510}"/>
              </a:ext>
            </a:extLst>
          </p:cNvPr>
          <p:cNvSpPr/>
          <p:nvPr/>
        </p:nvSpPr>
        <p:spPr>
          <a:xfrm>
            <a:off x="4848225" y="1181100"/>
            <a:ext cx="6505575" cy="418147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AT" sz="1600" dirty="0">
                <a:solidFill>
                  <a:schemeClr val="tx1"/>
                </a:solidFill>
                <a:latin typeface="Schulschrift" panose="02000603000000000000" pitchFamily="2" charset="0"/>
                <a:ea typeface="Schulschrift" panose="02000603000000000000" pitchFamily="2" charset="0"/>
              </a:rPr>
              <a:t>Damals übernahm der Vater alle wichtigen Entscheidungen und die Aufgabe, Geld zu verdienen. Die Mutter war die Hausfrau. Sie hat sich um den Haushalt gekümmert, hat geputzt, gekocht und sich um die Kinder gekümmert. Die Töchter haben die Mutter im Haushalt unterstützt, wurden zu Hausfrauen erzogen und bekamen keine gute Schulausbildung. Die Söhne sollten die bestmögliche Schulausbildung bekommen, um später für ihre eigene Familie sorgen zu können. Üblich waren früher große Familien mit fünf oder sogar mehr Kindern.</a:t>
            </a:r>
          </a:p>
        </p:txBody>
      </p:sp>
      <p:graphicFrame>
        <p:nvGraphicFramePr>
          <p:cNvPr id="5" name="Tabelle 5">
            <a:extLst>
              <a:ext uri="{FF2B5EF4-FFF2-40B4-BE49-F238E27FC236}">
                <a16:creationId xmlns:a16="http://schemas.microsoft.com/office/drawing/2014/main" id="{B612DDE8-01F6-4D7B-B8F1-D31EBFCD7D67}"/>
              </a:ext>
            </a:extLst>
          </p:cNvPr>
          <p:cNvGraphicFramePr>
            <a:graphicFrameLocks noGrp="1"/>
          </p:cNvGraphicFramePr>
          <p:nvPr>
            <p:extLst>
              <p:ext uri="{D42A27DB-BD31-4B8C-83A1-F6EECF244321}">
                <p14:modId xmlns:p14="http://schemas.microsoft.com/office/powerpoint/2010/main" val="3063766852"/>
              </p:ext>
            </p:extLst>
          </p:nvPr>
        </p:nvGraphicFramePr>
        <p:xfrm>
          <a:off x="704850" y="1921935"/>
          <a:ext cx="3530608" cy="3299880"/>
        </p:xfrm>
        <a:graphic>
          <a:graphicData uri="http://schemas.openxmlformats.org/drawingml/2006/table">
            <a:tbl>
              <a:tblPr firstRow="1" bandRow="1">
                <a:tableStyleId>{5940675A-B579-460E-94D1-54222C63F5DA}</a:tableStyleId>
              </a:tblPr>
              <a:tblGrid>
                <a:gridCol w="441326">
                  <a:extLst>
                    <a:ext uri="{9D8B030D-6E8A-4147-A177-3AD203B41FA5}">
                      <a16:colId xmlns:a16="http://schemas.microsoft.com/office/drawing/2014/main" val="3320858595"/>
                    </a:ext>
                  </a:extLst>
                </a:gridCol>
                <a:gridCol w="441326">
                  <a:extLst>
                    <a:ext uri="{9D8B030D-6E8A-4147-A177-3AD203B41FA5}">
                      <a16:colId xmlns:a16="http://schemas.microsoft.com/office/drawing/2014/main" val="1445690116"/>
                    </a:ext>
                  </a:extLst>
                </a:gridCol>
                <a:gridCol w="441326">
                  <a:extLst>
                    <a:ext uri="{9D8B030D-6E8A-4147-A177-3AD203B41FA5}">
                      <a16:colId xmlns:a16="http://schemas.microsoft.com/office/drawing/2014/main" val="2192459713"/>
                    </a:ext>
                  </a:extLst>
                </a:gridCol>
                <a:gridCol w="441326">
                  <a:extLst>
                    <a:ext uri="{9D8B030D-6E8A-4147-A177-3AD203B41FA5}">
                      <a16:colId xmlns:a16="http://schemas.microsoft.com/office/drawing/2014/main" val="20592761"/>
                    </a:ext>
                  </a:extLst>
                </a:gridCol>
                <a:gridCol w="441326">
                  <a:extLst>
                    <a:ext uri="{9D8B030D-6E8A-4147-A177-3AD203B41FA5}">
                      <a16:colId xmlns:a16="http://schemas.microsoft.com/office/drawing/2014/main" val="3101407516"/>
                    </a:ext>
                  </a:extLst>
                </a:gridCol>
                <a:gridCol w="441326">
                  <a:extLst>
                    <a:ext uri="{9D8B030D-6E8A-4147-A177-3AD203B41FA5}">
                      <a16:colId xmlns:a16="http://schemas.microsoft.com/office/drawing/2014/main" val="1106119487"/>
                    </a:ext>
                  </a:extLst>
                </a:gridCol>
                <a:gridCol w="441326">
                  <a:extLst>
                    <a:ext uri="{9D8B030D-6E8A-4147-A177-3AD203B41FA5}">
                      <a16:colId xmlns:a16="http://schemas.microsoft.com/office/drawing/2014/main" val="2656419730"/>
                    </a:ext>
                  </a:extLst>
                </a:gridCol>
                <a:gridCol w="441326">
                  <a:extLst>
                    <a:ext uri="{9D8B030D-6E8A-4147-A177-3AD203B41FA5}">
                      <a16:colId xmlns:a16="http://schemas.microsoft.com/office/drawing/2014/main" val="1953611180"/>
                    </a:ext>
                  </a:extLst>
                </a:gridCol>
              </a:tblGrid>
              <a:tr h="412485">
                <a:tc>
                  <a:txBody>
                    <a:bodyPr/>
                    <a:lstStyle/>
                    <a:p>
                      <a:pPr algn="ctr"/>
                      <a:r>
                        <a:rPr lang="de-AT" dirty="0">
                          <a:latin typeface="Schulschrift" panose="02000603000000000000" pitchFamily="2" charset="0"/>
                          <a:ea typeface="Schulschrift" panose="02000603000000000000" pitchFamily="2" charset="0"/>
                        </a:rPr>
                        <a:t>A</a:t>
                      </a:r>
                    </a:p>
                  </a:txBody>
                  <a:tcPr/>
                </a:tc>
                <a:tc>
                  <a:txBody>
                    <a:bodyPr/>
                    <a:lstStyle/>
                    <a:p>
                      <a:pPr algn="ctr"/>
                      <a:r>
                        <a:rPr lang="de-AT" dirty="0">
                          <a:latin typeface="Schulschrift" panose="02000603000000000000" pitchFamily="2" charset="0"/>
                          <a:ea typeface="Schulschrift" panose="02000603000000000000" pitchFamily="2" charset="0"/>
                        </a:rPr>
                        <a:t>M</a:t>
                      </a:r>
                    </a:p>
                  </a:txBody>
                  <a:tcPr/>
                </a:tc>
                <a:tc>
                  <a:txBody>
                    <a:bodyPr/>
                    <a:lstStyle/>
                    <a:p>
                      <a:pPr algn="ctr"/>
                      <a:r>
                        <a:rPr lang="de-AT" dirty="0">
                          <a:latin typeface="Schulschrift" panose="02000603000000000000" pitchFamily="2" charset="0"/>
                          <a:ea typeface="Schulschrift" panose="02000603000000000000" pitchFamily="2" charset="0"/>
                        </a:rPr>
                        <a:t>F</a:t>
                      </a:r>
                    </a:p>
                  </a:txBody>
                  <a:tcPr/>
                </a:tc>
                <a:tc>
                  <a:txBody>
                    <a:bodyPr/>
                    <a:lstStyle/>
                    <a:p>
                      <a:pPr algn="ctr"/>
                      <a:r>
                        <a:rPr lang="de-AT" dirty="0">
                          <a:latin typeface="Schulschrift" panose="02000603000000000000" pitchFamily="2" charset="0"/>
                          <a:ea typeface="Schulschrift" panose="02000603000000000000" pitchFamily="2" charset="0"/>
                        </a:rPr>
                        <a:t>H</a:t>
                      </a:r>
                    </a:p>
                  </a:txBody>
                  <a:tcPr/>
                </a:tc>
                <a:tc>
                  <a:txBody>
                    <a:bodyPr/>
                    <a:lstStyle/>
                    <a:p>
                      <a:pPr algn="ctr"/>
                      <a:r>
                        <a:rPr lang="de-AT" dirty="0">
                          <a:latin typeface="Schulschrift" panose="02000603000000000000" pitchFamily="2" charset="0"/>
                          <a:ea typeface="Schulschrift" panose="02000603000000000000" pitchFamily="2" charset="0"/>
                        </a:rPr>
                        <a:t>J</a:t>
                      </a:r>
                    </a:p>
                  </a:txBody>
                  <a:tcPr/>
                </a:tc>
                <a:tc>
                  <a:txBody>
                    <a:bodyPr/>
                    <a:lstStyle/>
                    <a:p>
                      <a:pPr algn="ctr"/>
                      <a:r>
                        <a:rPr lang="de-AT" dirty="0">
                          <a:latin typeface="Schulschrift" panose="02000603000000000000" pitchFamily="2" charset="0"/>
                          <a:ea typeface="Schulschrift" panose="02000603000000000000" pitchFamily="2" charset="0"/>
                        </a:rPr>
                        <a:t>K</a:t>
                      </a:r>
                    </a:p>
                  </a:txBody>
                  <a:tcPr/>
                </a:tc>
                <a:tc>
                  <a:txBody>
                    <a:bodyPr/>
                    <a:lstStyle/>
                    <a:p>
                      <a:pPr algn="ctr"/>
                      <a:r>
                        <a:rPr lang="de-AT" dirty="0">
                          <a:latin typeface="Schulschrift" panose="02000603000000000000" pitchFamily="2" charset="0"/>
                          <a:ea typeface="Schulschrift" panose="02000603000000000000" pitchFamily="2" charset="0"/>
                        </a:rPr>
                        <a:t>M</a:t>
                      </a:r>
                    </a:p>
                  </a:txBody>
                  <a:tcPr/>
                </a:tc>
                <a:tc>
                  <a:txBody>
                    <a:bodyPr/>
                    <a:lstStyle/>
                    <a:p>
                      <a:pPr algn="ctr"/>
                      <a:r>
                        <a:rPr lang="de-AT" dirty="0">
                          <a:latin typeface="Schulschrift" panose="02000603000000000000" pitchFamily="2" charset="0"/>
                          <a:ea typeface="Schulschrift" panose="02000603000000000000" pitchFamily="2" charset="0"/>
                        </a:rPr>
                        <a:t>B</a:t>
                      </a:r>
                    </a:p>
                  </a:txBody>
                  <a:tcPr/>
                </a:tc>
                <a:extLst>
                  <a:ext uri="{0D108BD9-81ED-4DB2-BD59-A6C34878D82A}">
                    <a16:rowId xmlns:a16="http://schemas.microsoft.com/office/drawing/2014/main" val="2839457193"/>
                  </a:ext>
                </a:extLst>
              </a:tr>
              <a:tr h="412485">
                <a:tc>
                  <a:txBody>
                    <a:bodyPr/>
                    <a:lstStyle/>
                    <a:p>
                      <a:pPr algn="ctr"/>
                      <a:r>
                        <a:rPr lang="de-AT" dirty="0">
                          <a:latin typeface="Schulschrift" panose="02000603000000000000" pitchFamily="2" charset="0"/>
                          <a:ea typeface="Schulschrift" panose="02000603000000000000" pitchFamily="2" charset="0"/>
                        </a:rPr>
                        <a:t>B</a:t>
                      </a:r>
                    </a:p>
                  </a:txBody>
                  <a:tcPr/>
                </a:tc>
                <a:tc>
                  <a:txBody>
                    <a:bodyPr/>
                    <a:lstStyle/>
                    <a:p>
                      <a:pPr algn="ctr"/>
                      <a:r>
                        <a:rPr lang="de-AT" dirty="0">
                          <a:latin typeface="Schulschrift" panose="02000603000000000000" pitchFamily="2" charset="0"/>
                          <a:ea typeface="Schulschrift" panose="02000603000000000000" pitchFamily="2" charset="0"/>
                        </a:rPr>
                        <a:t>U</a:t>
                      </a:r>
                    </a:p>
                  </a:txBody>
                  <a:tcPr/>
                </a:tc>
                <a:tc>
                  <a:txBody>
                    <a:bodyPr/>
                    <a:lstStyle/>
                    <a:p>
                      <a:pPr algn="ctr"/>
                      <a:r>
                        <a:rPr lang="de-AT" dirty="0">
                          <a:latin typeface="Schulschrift" panose="02000603000000000000" pitchFamily="2" charset="0"/>
                          <a:ea typeface="Schulschrift" panose="02000603000000000000" pitchFamily="2" charset="0"/>
                        </a:rPr>
                        <a:t>G</a:t>
                      </a:r>
                    </a:p>
                  </a:txBody>
                  <a:tcPr/>
                </a:tc>
                <a:tc>
                  <a:txBody>
                    <a:bodyPr/>
                    <a:lstStyle/>
                    <a:p>
                      <a:pPr algn="ctr"/>
                      <a:r>
                        <a:rPr lang="de-AT" dirty="0">
                          <a:latin typeface="Schulschrift" panose="02000603000000000000" pitchFamily="2" charset="0"/>
                          <a:ea typeface="Schulschrift" panose="02000603000000000000" pitchFamily="2" charset="0"/>
                        </a:rPr>
                        <a:t>F</a:t>
                      </a:r>
                    </a:p>
                  </a:txBody>
                  <a:tcPr/>
                </a:tc>
                <a:tc>
                  <a:txBody>
                    <a:bodyPr/>
                    <a:lstStyle/>
                    <a:p>
                      <a:pPr algn="ctr"/>
                      <a:r>
                        <a:rPr lang="de-AT" dirty="0">
                          <a:latin typeface="Schulschrift" panose="02000603000000000000" pitchFamily="2" charset="0"/>
                          <a:ea typeface="Schulschrift" panose="02000603000000000000" pitchFamily="2" charset="0"/>
                        </a:rPr>
                        <a:t>L</a:t>
                      </a:r>
                    </a:p>
                  </a:txBody>
                  <a:tcPr/>
                </a:tc>
                <a:tc>
                  <a:txBody>
                    <a:bodyPr/>
                    <a:lstStyle/>
                    <a:p>
                      <a:pPr algn="ctr"/>
                      <a:r>
                        <a:rPr lang="de-AT" dirty="0">
                          <a:latin typeface="Schulschrift" panose="02000603000000000000" pitchFamily="2" charset="0"/>
                          <a:ea typeface="Schulschrift" panose="02000603000000000000" pitchFamily="2" charset="0"/>
                        </a:rPr>
                        <a:t>M</a:t>
                      </a:r>
                    </a:p>
                  </a:txBody>
                  <a:tcPr/>
                </a:tc>
                <a:tc>
                  <a:txBody>
                    <a:bodyPr/>
                    <a:lstStyle/>
                    <a:p>
                      <a:pPr algn="ctr"/>
                      <a:r>
                        <a:rPr lang="de-AT" dirty="0">
                          <a:latin typeface="Schulschrift" panose="02000603000000000000" pitchFamily="2" charset="0"/>
                          <a:ea typeface="Schulschrift" panose="02000603000000000000" pitchFamily="2" charset="0"/>
                        </a:rPr>
                        <a:t>U</a:t>
                      </a:r>
                    </a:p>
                  </a:txBody>
                  <a:tcPr/>
                </a:tc>
                <a:tc>
                  <a:txBody>
                    <a:bodyPr/>
                    <a:lstStyle/>
                    <a:p>
                      <a:pPr algn="ctr"/>
                      <a:r>
                        <a:rPr lang="de-AT" dirty="0">
                          <a:latin typeface="Schulschrift" panose="02000603000000000000" pitchFamily="2" charset="0"/>
                          <a:ea typeface="Schulschrift" panose="02000603000000000000" pitchFamily="2" charset="0"/>
                        </a:rPr>
                        <a:t>T</a:t>
                      </a:r>
                    </a:p>
                  </a:txBody>
                  <a:tcPr/>
                </a:tc>
                <a:extLst>
                  <a:ext uri="{0D108BD9-81ED-4DB2-BD59-A6C34878D82A}">
                    <a16:rowId xmlns:a16="http://schemas.microsoft.com/office/drawing/2014/main" val="3221317577"/>
                  </a:ext>
                </a:extLst>
              </a:tr>
              <a:tr h="412485">
                <a:tc>
                  <a:txBody>
                    <a:bodyPr/>
                    <a:lstStyle/>
                    <a:p>
                      <a:pPr algn="ctr"/>
                      <a:r>
                        <a:rPr lang="de-AT" dirty="0">
                          <a:latin typeface="Schulschrift" panose="02000603000000000000" pitchFamily="2" charset="0"/>
                          <a:ea typeface="Schulschrift" panose="02000603000000000000" pitchFamily="2" charset="0"/>
                        </a:rPr>
                        <a:t>D</a:t>
                      </a:r>
                    </a:p>
                  </a:txBody>
                  <a:tcPr/>
                </a:tc>
                <a:tc>
                  <a:txBody>
                    <a:bodyPr/>
                    <a:lstStyle/>
                    <a:p>
                      <a:pPr algn="ctr"/>
                      <a:r>
                        <a:rPr lang="de-AT" dirty="0">
                          <a:latin typeface="Schulschrift" panose="02000603000000000000" pitchFamily="2" charset="0"/>
                          <a:ea typeface="Schulschrift" panose="02000603000000000000" pitchFamily="2" charset="0"/>
                        </a:rPr>
                        <a:t>T</a:t>
                      </a:r>
                    </a:p>
                  </a:txBody>
                  <a:tcPr/>
                </a:tc>
                <a:tc>
                  <a:txBody>
                    <a:bodyPr/>
                    <a:lstStyle/>
                    <a:p>
                      <a:pPr algn="ctr"/>
                      <a:r>
                        <a:rPr lang="de-AT" dirty="0">
                          <a:latin typeface="Schulschrift" panose="02000603000000000000" pitchFamily="2" charset="0"/>
                          <a:ea typeface="Schulschrift" panose="02000603000000000000" pitchFamily="2" charset="0"/>
                        </a:rPr>
                        <a:t>S</a:t>
                      </a:r>
                    </a:p>
                  </a:txBody>
                  <a:tcPr/>
                </a:tc>
                <a:tc>
                  <a:txBody>
                    <a:bodyPr/>
                    <a:lstStyle/>
                    <a:p>
                      <a:pPr algn="ctr"/>
                      <a:r>
                        <a:rPr lang="de-AT" dirty="0">
                          <a:latin typeface="Schulschrift" panose="02000603000000000000" pitchFamily="2" charset="0"/>
                          <a:ea typeface="Schulschrift" panose="02000603000000000000" pitchFamily="2" charset="0"/>
                        </a:rPr>
                        <a:t>O</a:t>
                      </a:r>
                    </a:p>
                  </a:txBody>
                  <a:tcPr/>
                </a:tc>
                <a:tc>
                  <a:txBody>
                    <a:bodyPr/>
                    <a:lstStyle/>
                    <a:p>
                      <a:pPr algn="ctr"/>
                      <a:r>
                        <a:rPr lang="de-AT" dirty="0">
                          <a:latin typeface="Schulschrift" panose="02000603000000000000" pitchFamily="2" charset="0"/>
                          <a:ea typeface="Schulschrift" panose="02000603000000000000" pitchFamily="2" charset="0"/>
                        </a:rPr>
                        <a:t>H</a:t>
                      </a:r>
                    </a:p>
                  </a:txBody>
                  <a:tcPr/>
                </a:tc>
                <a:tc>
                  <a:txBody>
                    <a:bodyPr/>
                    <a:lstStyle/>
                    <a:p>
                      <a:pPr algn="ctr"/>
                      <a:r>
                        <a:rPr lang="de-AT" dirty="0">
                          <a:latin typeface="Schulschrift" panose="02000603000000000000" pitchFamily="2" charset="0"/>
                          <a:ea typeface="Schulschrift" panose="02000603000000000000" pitchFamily="2" charset="0"/>
                        </a:rPr>
                        <a:t>H</a:t>
                      </a:r>
                    </a:p>
                  </a:txBody>
                  <a:tcPr/>
                </a:tc>
                <a:tc>
                  <a:txBody>
                    <a:bodyPr/>
                    <a:lstStyle/>
                    <a:p>
                      <a:pPr algn="ctr"/>
                      <a:r>
                        <a:rPr lang="de-AT" dirty="0">
                          <a:latin typeface="Schulschrift" panose="02000603000000000000" pitchFamily="2" charset="0"/>
                          <a:ea typeface="Schulschrift" panose="02000603000000000000" pitchFamily="2" charset="0"/>
                        </a:rPr>
                        <a:t>F</a:t>
                      </a:r>
                    </a:p>
                  </a:txBody>
                  <a:tcPr/>
                </a:tc>
                <a:tc>
                  <a:txBody>
                    <a:bodyPr/>
                    <a:lstStyle/>
                    <a:p>
                      <a:pPr algn="ctr"/>
                      <a:r>
                        <a:rPr lang="de-AT" dirty="0">
                          <a:latin typeface="Schulschrift" panose="02000603000000000000" pitchFamily="2" charset="0"/>
                          <a:ea typeface="Schulschrift" panose="02000603000000000000" pitchFamily="2" charset="0"/>
                        </a:rPr>
                        <a:t>A</a:t>
                      </a:r>
                    </a:p>
                  </a:txBody>
                  <a:tcPr/>
                </a:tc>
                <a:extLst>
                  <a:ext uri="{0D108BD9-81ED-4DB2-BD59-A6C34878D82A}">
                    <a16:rowId xmlns:a16="http://schemas.microsoft.com/office/drawing/2014/main" val="370622687"/>
                  </a:ext>
                </a:extLst>
              </a:tr>
              <a:tr h="412485">
                <a:tc>
                  <a:txBody>
                    <a:bodyPr/>
                    <a:lstStyle/>
                    <a:p>
                      <a:pPr algn="ctr"/>
                      <a:r>
                        <a:rPr lang="de-AT" dirty="0">
                          <a:latin typeface="Schulschrift" panose="02000603000000000000" pitchFamily="2" charset="0"/>
                          <a:ea typeface="Schulschrift" panose="02000603000000000000" pitchFamily="2" charset="0"/>
                        </a:rPr>
                        <a:t>G</a:t>
                      </a:r>
                    </a:p>
                  </a:txBody>
                  <a:tcPr/>
                </a:tc>
                <a:tc>
                  <a:txBody>
                    <a:bodyPr/>
                    <a:lstStyle/>
                    <a:p>
                      <a:pPr algn="ctr"/>
                      <a:r>
                        <a:rPr lang="de-AT" dirty="0">
                          <a:latin typeface="Schulschrift" panose="02000603000000000000" pitchFamily="2" charset="0"/>
                          <a:ea typeface="Schulschrift" panose="02000603000000000000" pitchFamily="2" charset="0"/>
                        </a:rPr>
                        <a:t>T</a:t>
                      </a:r>
                    </a:p>
                  </a:txBody>
                  <a:tcPr/>
                </a:tc>
                <a:tc>
                  <a:txBody>
                    <a:bodyPr/>
                    <a:lstStyle/>
                    <a:p>
                      <a:pPr algn="ctr"/>
                      <a:r>
                        <a:rPr lang="de-AT" dirty="0">
                          <a:latin typeface="Schulschrift" panose="02000603000000000000" pitchFamily="2" charset="0"/>
                          <a:ea typeface="Schulschrift" panose="02000603000000000000" pitchFamily="2" charset="0"/>
                        </a:rPr>
                        <a:t>A</a:t>
                      </a:r>
                    </a:p>
                  </a:txBody>
                  <a:tcPr/>
                </a:tc>
                <a:tc>
                  <a:txBody>
                    <a:bodyPr/>
                    <a:lstStyle/>
                    <a:p>
                      <a:pPr algn="ctr"/>
                      <a:r>
                        <a:rPr lang="de-AT" dirty="0">
                          <a:latin typeface="Schulschrift" panose="02000603000000000000" pitchFamily="2" charset="0"/>
                          <a:ea typeface="Schulschrift" panose="02000603000000000000" pitchFamily="2" charset="0"/>
                        </a:rPr>
                        <a:t>V</a:t>
                      </a:r>
                    </a:p>
                  </a:txBody>
                  <a:tcPr/>
                </a:tc>
                <a:tc>
                  <a:txBody>
                    <a:bodyPr/>
                    <a:lstStyle/>
                    <a:p>
                      <a:pPr algn="ctr"/>
                      <a:r>
                        <a:rPr lang="de-AT" dirty="0">
                          <a:latin typeface="Schulschrift" panose="02000603000000000000" pitchFamily="2" charset="0"/>
                          <a:ea typeface="Schulschrift" panose="02000603000000000000" pitchFamily="2" charset="0"/>
                        </a:rPr>
                        <a:t>A</a:t>
                      </a:r>
                    </a:p>
                  </a:txBody>
                  <a:tcPr/>
                </a:tc>
                <a:tc>
                  <a:txBody>
                    <a:bodyPr/>
                    <a:lstStyle/>
                    <a:p>
                      <a:pPr algn="ctr"/>
                      <a:r>
                        <a:rPr lang="de-AT" dirty="0">
                          <a:latin typeface="Schulschrift" panose="02000603000000000000" pitchFamily="2" charset="0"/>
                          <a:ea typeface="Schulschrift" panose="02000603000000000000" pitchFamily="2" charset="0"/>
                        </a:rPr>
                        <a:t>T</a:t>
                      </a:r>
                    </a:p>
                  </a:txBody>
                  <a:tcPr/>
                </a:tc>
                <a:tc>
                  <a:txBody>
                    <a:bodyPr/>
                    <a:lstStyle/>
                    <a:p>
                      <a:pPr algn="ctr"/>
                      <a:r>
                        <a:rPr lang="de-AT" dirty="0">
                          <a:latin typeface="Schulschrift" panose="02000603000000000000" pitchFamily="2" charset="0"/>
                          <a:ea typeface="Schulschrift" panose="02000603000000000000" pitchFamily="2" charset="0"/>
                        </a:rPr>
                        <a:t>E</a:t>
                      </a:r>
                    </a:p>
                  </a:txBody>
                  <a:tcPr/>
                </a:tc>
                <a:tc>
                  <a:txBody>
                    <a:bodyPr/>
                    <a:lstStyle/>
                    <a:p>
                      <a:pPr algn="ctr"/>
                      <a:r>
                        <a:rPr lang="de-AT" dirty="0">
                          <a:latin typeface="Schulschrift" panose="02000603000000000000" pitchFamily="2" charset="0"/>
                          <a:ea typeface="Schulschrift" panose="02000603000000000000" pitchFamily="2" charset="0"/>
                        </a:rPr>
                        <a:t>R</a:t>
                      </a:r>
                    </a:p>
                  </a:txBody>
                  <a:tcPr/>
                </a:tc>
                <a:extLst>
                  <a:ext uri="{0D108BD9-81ED-4DB2-BD59-A6C34878D82A}">
                    <a16:rowId xmlns:a16="http://schemas.microsoft.com/office/drawing/2014/main" val="2258523506"/>
                  </a:ext>
                </a:extLst>
              </a:tr>
              <a:tr h="412485">
                <a:tc>
                  <a:txBody>
                    <a:bodyPr/>
                    <a:lstStyle/>
                    <a:p>
                      <a:pPr algn="ctr"/>
                      <a:r>
                        <a:rPr lang="de-AT" dirty="0">
                          <a:latin typeface="Schulschrift" panose="02000603000000000000" pitchFamily="2" charset="0"/>
                          <a:ea typeface="Schulschrift" panose="02000603000000000000" pitchFamily="2" charset="0"/>
                        </a:rPr>
                        <a:t>T</a:t>
                      </a:r>
                    </a:p>
                  </a:txBody>
                  <a:tcPr/>
                </a:tc>
                <a:tc>
                  <a:txBody>
                    <a:bodyPr/>
                    <a:lstStyle/>
                    <a:p>
                      <a:pPr algn="ctr"/>
                      <a:r>
                        <a:rPr lang="de-AT" dirty="0">
                          <a:latin typeface="Schulschrift" panose="02000603000000000000" pitchFamily="2" charset="0"/>
                          <a:ea typeface="Schulschrift" panose="02000603000000000000" pitchFamily="2" charset="0"/>
                        </a:rPr>
                        <a:t>E</a:t>
                      </a:r>
                    </a:p>
                  </a:txBody>
                  <a:tcPr/>
                </a:tc>
                <a:tc>
                  <a:txBody>
                    <a:bodyPr/>
                    <a:lstStyle/>
                    <a:p>
                      <a:pPr algn="ctr"/>
                      <a:r>
                        <a:rPr lang="de-AT" dirty="0">
                          <a:latin typeface="Schulschrift" panose="02000603000000000000" pitchFamily="2" charset="0"/>
                          <a:ea typeface="Schulschrift" panose="02000603000000000000" pitchFamily="2" charset="0"/>
                        </a:rPr>
                        <a:t>O</a:t>
                      </a:r>
                    </a:p>
                  </a:txBody>
                  <a:tcPr/>
                </a:tc>
                <a:tc>
                  <a:txBody>
                    <a:bodyPr/>
                    <a:lstStyle/>
                    <a:p>
                      <a:pPr algn="ctr"/>
                      <a:r>
                        <a:rPr lang="de-AT" dirty="0">
                          <a:latin typeface="Schulschrift" panose="02000603000000000000" pitchFamily="2" charset="0"/>
                          <a:ea typeface="Schulschrift" panose="02000603000000000000" pitchFamily="2" charset="0"/>
                        </a:rPr>
                        <a:t>H</a:t>
                      </a:r>
                    </a:p>
                  </a:txBody>
                  <a:tcPr/>
                </a:tc>
                <a:tc>
                  <a:txBody>
                    <a:bodyPr/>
                    <a:lstStyle/>
                    <a:p>
                      <a:pPr algn="ctr"/>
                      <a:r>
                        <a:rPr lang="de-AT" dirty="0">
                          <a:latin typeface="Schulschrift" panose="02000603000000000000" pitchFamily="2" charset="0"/>
                          <a:ea typeface="Schulschrift" panose="02000603000000000000" pitchFamily="2" charset="0"/>
                        </a:rPr>
                        <a:t>C</a:t>
                      </a:r>
                    </a:p>
                  </a:txBody>
                  <a:tcPr/>
                </a:tc>
                <a:tc>
                  <a:txBody>
                    <a:bodyPr/>
                    <a:lstStyle/>
                    <a:p>
                      <a:pPr algn="ctr"/>
                      <a:r>
                        <a:rPr lang="de-AT" dirty="0">
                          <a:latin typeface="Schulschrift" panose="02000603000000000000" pitchFamily="2" charset="0"/>
                          <a:ea typeface="Schulschrift" panose="02000603000000000000" pitchFamily="2" charset="0"/>
                        </a:rPr>
                        <a:t>G</a:t>
                      </a:r>
                    </a:p>
                  </a:txBody>
                  <a:tcPr/>
                </a:tc>
                <a:tc>
                  <a:txBody>
                    <a:bodyPr/>
                    <a:lstStyle/>
                    <a:p>
                      <a:pPr algn="ctr"/>
                      <a:r>
                        <a:rPr lang="de-AT" dirty="0">
                          <a:latin typeface="Schulschrift" panose="02000603000000000000" pitchFamily="2" charset="0"/>
                          <a:ea typeface="Schulschrift" panose="02000603000000000000" pitchFamily="2" charset="0"/>
                        </a:rPr>
                        <a:t>E</a:t>
                      </a:r>
                    </a:p>
                  </a:txBody>
                  <a:tcPr/>
                </a:tc>
                <a:tc>
                  <a:txBody>
                    <a:bodyPr/>
                    <a:lstStyle/>
                    <a:p>
                      <a:pPr algn="ctr"/>
                      <a:r>
                        <a:rPr lang="de-AT" dirty="0">
                          <a:latin typeface="Schulschrift" panose="02000603000000000000" pitchFamily="2" charset="0"/>
                          <a:ea typeface="Schulschrift" panose="02000603000000000000" pitchFamily="2" charset="0"/>
                        </a:rPr>
                        <a:t>T</a:t>
                      </a:r>
                    </a:p>
                  </a:txBody>
                  <a:tcPr/>
                </a:tc>
                <a:extLst>
                  <a:ext uri="{0D108BD9-81ED-4DB2-BD59-A6C34878D82A}">
                    <a16:rowId xmlns:a16="http://schemas.microsoft.com/office/drawing/2014/main" val="3562237366"/>
                  </a:ext>
                </a:extLst>
              </a:tr>
              <a:tr h="412485">
                <a:tc>
                  <a:txBody>
                    <a:bodyPr/>
                    <a:lstStyle/>
                    <a:p>
                      <a:pPr algn="ctr"/>
                      <a:r>
                        <a:rPr lang="de-AT" dirty="0">
                          <a:latin typeface="Schulschrift" panose="02000603000000000000" pitchFamily="2" charset="0"/>
                          <a:ea typeface="Schulschrift" panose="02000603000000000000" pitchFamily="2" charset="0"/>
                        </a:rPr>
                        <a:t>A</a:t>
                      </a:r>
                    </a:p>
                  </a:txBody>
                  <a:tcPr/>
                </a:tc>
                <a:tc>
                  <a:txBody>
                    <a:bodyPr/>
                    <a:lstStyle/>
                    <a:p>
                      <a:pPr algn="ctr"/>
                      <a:r>
                        <a:rPr lang="de-AT" dirty="0">
                          <a:latin typeface="Schulschrift" panose="02000603000000000000" pitchFamily="2" charset="0"/>
                          <a:ea typeface="Schulschrift" panose="02000603000000000000" pitchFamily="2" charset="0"/>
                        </a:rPr>
                        <a:t>R</a:t>
                      </a:r>
                    </a:p>
                  </a:txBody>
                  <a:tcPr/>
                </a:tc>
                <a:tc>
                  <a:txBody>
                    <a:bodyPr/>
                    <a:lstStyle/>
                    <a:p>
                      <a:pPr algn="ctr"/>
                      <a:r>
                        <a:rPr lang="de-AT" dirty="0">
                          <a:latin typeface="Schulschrift" panose="02000603000000000000" pitchFamily="2" charset="0"/>
                          <a:ea typeface="Schulschrift" panose="02000603000000000000" pitchFamily="2" charset="0"/>
                        </a:rPr>
                        <a:t>Z</a:t>
                      </a:r>
                    </a:p>
                  </a:txBody>
                  <a:tcPr/>
                </a:tc>
                <a:tc>
                  <a:txBody>
                    <a:bodyPr/>
                    <a:lstStyle/>
                    <a:p>
                      <a:pPr algn="ctr"/>
                      <a:r>
                        <a:rPr lang="de-AT" dirty="0">
                          <a:latin typeface="Schulschrift" panose="02000603000000000000" pitchFamily="2" charset="0"/>
                          <a:ea typeface="Schulschrift" panose="02000603000000000000" pitchFamily="2" charset="0"/>
                        </a:rPr>
                        <a:t>S</a:t>
                      </a:r>
                    </a:p>
                  </a:txBody>
                  <a:tcPr/>
                </a:tc>
                <a:tc>
                  <a:txBody>
                    <a:bodyPr/>
                    <a:lstStyle/>
                    <a:p>
                      <a:pPr algn="ctr"/>
                      <a:r>
                        <a:rPr lang="de-AT" dirty="0">
                          <a:latin typeface="Schulschrift" panose="02000603000000000000" pitchFamily="2" charset="0"/>
                          <a:ea typeface="Schulschrift" panose="02000603000000000000" pitchFamily="2" charset="0"/>
                        </a:rPr>
                        <a:t>O</a:t>
                      </a:r>
                    </a:p>
                  </a:txBody>
                  <a:tcPr/>
                </a:tc>
                <a:tc>
                  <a:txBody>
                    <a:bodyPr/>
                    <a:lstStyle/>
                    <a:p>
                      <a:pPr algn="ctr"/>
                      <a:r>
                        <a:rPr lang="de-AT" dirty="0">
                          <a:latin typeface="Schulschrift" panose="02000603000000000000" pitchFamily="2" charset="0"/>
                          <a:ea typeface="Schulschrift" panose="02000603000000000000" pitchFamily="2" charset="0"/>
                        </a:rPr>
                        <a:t>H</a:t>
                      </a:r>
                    </a:p>
                  </a:txBody>
                  <a:tcPr/>
                </a:tc>
                <a:tc>
                  <a:txBody>
                    <a:bodyPr/>
                    <a:lstStyle/>
                    <a:p>
                      <a:pPr algn="ctr"/>
                      <a:r>
                        <a:rPr lang="de-AT" dirty="0">
                          <a:latin typeface="Schulschrift" panose="02000603000000000000" pitchFamily="2" charset="0"/>
                          <a:ea typeface="Schulschrift" panose="02000603000000000000" pitchFamily="2" charset="0"/>
                        </a:rPr>
                        <a:t>N</a:t>
                      </a:r>
                    </a:p>
                  </a:txBody>
                  <a:tcPr/>
                </a:tc>
                <a:tc>
                  <a:txBody>
                    <a:bodyPr/>
                    <a:lstStyle/>
                    <a:p>
                      <a:pPr algn="ctr"/>
                      <a:r>
                        <a:rPr lang="de-AT" dirty="0">
                          <a:latin typeface="Schulschrift" panose="02000603000000000000" pitchFamily="2" charset="0"/>
                          <a:ea typeface="Schulschrift" panose="02000603000000000000" pitchFamily="2" charset="0"/>
                        </a:rPr>
                        <a:t>O</a:t>
                      </a:r>
                    </a:p>
                  </a:txBody>
                  <a:tcPr/>
                </a:tc>
                <a:extLst>
                  <a:ext uri="{0D108BD9-81ED-4DB2-BD59-A6C34878D82A}">
                    <a16:rowId xmlns:a16="http://schemas.microsoft.com/office/drawing/2014/main" val="2449067377"/>
                  </a:ext>
                </a:extLst>
              </a:tr>
              <a:tr h="412485">
                <a:tc>
                  <a:txBody>
                    <a:bodyPr/>
                    <a:lstStyle/>
                    <a:p>
                      <a:pPr algn="ctr"/>
                      <a:r>
                        <a:rPr lang="de-AT" dirty="0">
                          <a:latin typeface="Schulschrift" panose="02000603000000000000" pitchFamily="2" charset="0"/>
                          <a:ea typeface="Schulschrift" panose="02000603000000000000" pitchFamily="2" charset="0"/>
                        </a:rPr>
                        <a:t>M</a:t>
                      </a:r>
                    </a:p>
                  </a:txBody>
                  <a:tcPr/>
                </a:tc>
                <a:tc>
                  <a:txBody>
                    <a:bodyPr/>
                    <a:lstStyle/>
                    <a:p>
                      <a:pPr algn="ctr"/>
                      <a:r>
                        <a:rPr lang="de-AT" dirty="0">
                          <a:latin typeface="Schulschrift" panose="02000603000000000000" pitchFamily="2" charset="0"/>
                          <a:ea typeface="Schulschrift" panose="02000603000000000000" pitchFamily="2" charset="0"/>
                        </a:rPr>
                        <a:t>N</a:t>
                      </a:r>
                    </a:p>
                  </a:txBody>
                  <a:tcPr/>
                </a:tc>
                <a:tc>
                  <a:txBody>
                    <a:bodyPr/>
                    <a:lstStyle/>
                    <a:p>
                      <a:pPr algn="ctr"/>
                      <a:r>
                        <a:rPr lang="de-AT" dirty="0">
                          <a:latin typeface="Schulschrift" panose="02000603000000000000" pitchFamily="2" charset="0"/>
                          <a:ea typeface="Schulschrift" panose="02000603000000000000" pitchFamily="2" charset="0"/>
                        </a:rPr>
                        <a:t>K</a:t>
                      </a:r>
                    </a:p>
                  </a:txBody>
                  <a:tcPr/>
                </a:tc>
                <a:tc>
                  <a:txBody>
                    <a:bodyPr/>
                    <a:lstStyle/>
                    <a:p>
                      <a:pPr algn="ctr"/>
                      <a:r>
                        <a:rPr lang="de-AT" dirty="0">
                          <a:latin typeface="Schulschrift" panose="02000603000000000000" pitchFamily="2" charset="0"/>
                          <a:ea typeface="Schulschrift" panose="02000603000000000000" pitchFamily="2" charset="0"/>
                        </a:rPr>
                        <a:t>L</a:t>
                      </a:r>
                    </a:p>
                  </a:txBody>
                  <a:tcPr/>
                </a:tc>
                <a:tc>
                  <a:txBody>
                    <a:bodyPr/>
                    <a:lstStyle/>
                    <a:p>
                      <a:pPr algn="ctr"/>
                      <a:r>
                        <a:rPr lang="de-AT" dirty="0">
                          <a:latin typeface="Schulschrift" panose="02000603000000000000" pitchFamily="2" charset="0"/>
                          <a:ea typeface="Schulschrift" panose="02000603000000000000" pitchFamily="2" charset="0"/>
                        </a:rPr>
                        <a:t>F</a:t>
                      </a:r>
                    </a:p>
                  </a:txBody>
                  <a:tcPr/>
                </a:tc>
                <a:tc>
                  <a:txBody>
                    <a:bodyPr/>
                    <a:lstStyle/>
                    <a:p>
                      <a:pPr algn="ctr"/>
                      <a:r>
                        <a:rPr lang="de-AT" dirty="0">
                          <a:latin typeface="Schulschrift" panose="02000603000000000000" pitchFamily="2" charset="0"/>
                          <a:ea typeface="Schulschrift" panose="02000603000000000000" pitchFamily="2" charset="0"/>
                        </a:rPr>
                        <a:t>Z</a:t>
                      </a:r>
                    </a:p>
                  </a:txBody>
                  <a:tcPr/>
                </a:tc>
                <a:tc>
                  <a:txBody>
                    <a:bodyPr/>
                    <a:lstStyle/>
                    <a:p>
                      <a:pPr algn="ctr"/>
                      <a:r>
                        <a:rPr lang="de-AT" dirty="0">
                          <a:latin typeface="Schulschrift" panose="02000603000000000000" pitchFamily="2" charset="0"/>
                          <a:ea typeface="Schulschrift" panose="02000603000000000000" pitchFamily="2" charset="0"/>
                        </a:rPr>
                        <a:t>U</a:t>
                      </a:r>
                    </a:p>
                  </a:txBody>
                  <a:tcPr/>
                </a:tc>
                <a:tc>
                  <a:txBody>
                    <a:bodyPr/>
                    <a:lstStyle/>
                    <a:p>
                      <a:pPr algn="ctr"/>
                      <a:r>
                        <a:rPr lang="de-AT" dirty="0">
                          <a:latin typeface="Schulschrift" panose="02000603000000000000" pitchFamily="2" charset="0"/>
                          <a:ea typeface="Schulschrift" panose="02000603000000000000" pitchFamily="2" charset="0"/>
                        </a:rPr>
                        <a:t>O</a:t>
                      </a:r>
                    </a:p>
                  </a:txBody>
                  <a:tcPr/>
                </a:tc>
                <a:extLst>
                  <a:ext uri="{0D108BD9-81ED-4DB2-BD59-A6C34878D82A}">
                    <a16:rowId xmlns:a16="http://schemas.microsoft.com/office/drawing/2014/main" val="3644443327"/>
                  </a:ext>
                </a:extLst>
              </a:tr>
              <a:tr h="412485">
                <a:tc>
                  <a:txBody>
                    <a:bodyPr/>
                    <a:lstStyle/>
                    <a:p>
                      <a:pPr algn="ctr"/>
                      <a:r>
                        <a:rPr lang="de-AT" dirty="0">
                          <a:latin typeface="Schulschrift" panose="02000603000000000000" pitchFamily="2" charset="0"/>
                          <a:ea typeface="Schulschrift" panose="02000603000000000000" pitchFamily="2" charset="0"/>
                        </a:rPr>
                        <a:t>A</a:t>
                      </a:r>
                    </a:p>
                  </a:txBody>
                  <a:tcPr/>
                </a:tc>
                <a:tc>
                  <a:txBody>
                    <a:bodyPr/>
                    <a:lstStyle/>
                    <a:p>
                      <a:pPr algn="ctr"/>
                      <a:r>
                        <a:rPr lang="de-AT" dirty="0">
                          <a:latin typeface="Schulschrift" panose="02000603000000000000" pitchFamily="2" charset="0"/>
                          <a:ea typeface="Schulschrift" panose="02000603000000000000" pitchFamily="2" charset="0"/>
                        </a:rPr>
                        <a:t>T</a:t>
                      </a:r>
                    </a:p>
                  </a:txBody>
                  <a:tcPr/>
                </a:tc>
                <a:tc>
                  <a:txBody>
                    <a:bodyPr/>
                    <a:lstStyle/>
                    <a:p>
                      <a:pPr algn="ctr"/>
                      <a:r>
                        <a:rPr lang="de-AT" dirty="0">
                          <a:latin typeface="Schulschrift" panose="02000603000000000000" pitchFamily="2" charset="0"/>
                          <a:ea typeface="Schulschrift" panose="02000603000000000000" pitchFamily="2" charset="0"/>
                        </a:rPr>
                        <a:t>O</a:t>
                      </a:r>
                    </a:p>
                  </a:txBody>
                  <a:tcPr/>
                </a:tc>
                <a:tc>
                  <a:txBody>
                    <a:bodyPr/>
                    <a:lstStyle/>
                    <a:p>
                      <a:pPr algn="ctr"/>
                      <a:r>
                        <a:rPr lang="de-AT" dirty="0">
                          <a:latin typeface="Schulschrift" panose="02000603000000000000" pitchFamily="2" charset="0"/>
                          <a:ea typeface="Schulschrift" panose="02000603000000000000" pitchFamily="2" charset="0"/>
                        </a:rPr>
                        <a:t>C</a:t>
                      </a:r>
                    </a:p>
                  </a:txBody>
                  <a:tcPr/>
                </a:tc>
                <a:tc>
                  <a:txBody>
                    <a:bodyPr/>
                    <a:lstStyle/>
                    <a:p>
                      <a:pPr algn="ctr"/>
                      <a:r>
                        <a:rPr lang="de-AT" dirty="0">
                          <a:latin typeface="Schulschrift" panose="02000603000000000000" pitchFamily="2" charset="0"/>
                          <a:ea typeface="Schulschrift" panose="02000603000000000000" pitchFamily="2" charset="0"/>
                        </a:rPr>
                        <a:t>H</a:t>
                      </a:r>
                    </a:p>
                  </a:txBody>
                  <a:tcPr/>
                </a:tc>
                <a:tc>
                  <a:txBody>
                    <a:bodyPr/>
                    <a:lstStyle/>
                    <a:p>
                      <a:pPr algn="ctr"/>
                      <a:r>
                        <a:rPr lang="de-AT" dirty="0">
                          <a:latin typeface="Schulschrift" panose="02000603000000000000" pitchFamily="2" charset="0"/>
                          <a:ea typeface="Schulschrift" panose="02000603000000000000" pitchFamily="2" charset="0"/>
                        </a:rPr>
                        <a:t>T</a:t>
                      </a:r>
                    </a:p>
                  </a:txBody>
                  <a:tcPr/>
                </a:tc>
                <a:tc>
                  <a:txBody>
                    <a:bodyPr/>
                    <a:lstStyle/>
                    <a:p>
                      <a:pPr algn="ctr"/>
                      <a:r>
                        <a:rPr lang="de-AT" dirty="0">
                          <a:latin typeface="Schulschrift" panose="02000603000000000000" pitchFamily="2" charset="0"/>
                          <a:ea typeface="Schulschrift" panose="02000603000000000000" pitchFamily="2" charset="0"/>
                        </a:rPr>
                        <a:t>E</a:t>
                      </a:r>
                    </a:p>
                  </a:txBody>
                  <a:tcPr/>
                </a:tc>
                <a:tc>
                  <a:txBody>
                    <a:bodyPr/>
                    <a:lstStyle/>
                    <a:p>
                      <a:pPr algn="ctr"/>
                      <a:r>
                        <a:rPr lang="de-AT" dirty="0">
                          <a:latin typeface="Schulschrift" panose="02000603000000000000" pitchFamily="2" charset="0"/>
                          <a:ea typeface="Schulschrift" panose="02000603000000000000" pitchFamily="2" charset="0"/>
                        </a:rPr>
                        <a:t>R</a:t>
                      </a:r>
                    </a:p>
                  </a:txBody>
                  <a:tcPr/>
                </a:tc>
                <a:extLst>
                  <a:ext uri="{0D108BD9-81ED-4DB2-BD59-A6C34878D82A}">
                    <a16:rowId xmlns:a16="http://schemas.microsoft.com/office/drawing/2014/main" val="536569518"/>
                  </a:ext>
                </a:extLst>
              </a:tr>
            </a:tbl>
          </a:graphicData>
        </a:graphic>
      </p:graphicFrame>
      <p:pic>
        <p:nvPicPr>
          <p:cNvPr id="6" name="Grafik 5">
            <a:extLst>
              <a:ext uri="{FF2B5EF4-FFF2-40B4-BE49-F238E27FC236}">
                <a16:creationId xmlns:a16="http://schemas.microsoft.com/office/drawing/2014/main" id="{1AB5AC6B-FAFE-4BF3-9AE3-44C16CAA0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623" y="226150"/>
            <a:ext cx="2570902" cy="512038"/>
          </a:xfrm>
          <a:prstGeom prst="rect">
            <a:avLst/>
          </a:prstGeom>
        </p:spPr>
      </p:pic>
      <p:cxnSp>
        <p:nvCxnSpPr>
          <p:cNvPr id="7" name="Gerade Verbindung mit Pfeil 6">
            <a:extLst>
              <a:ext uri="{FF2B5EF4-FFF2-40B4-BE49-F238E27FC236}">
                <a16:creationId xmlns:a16="http://schemas.microsoft.com/office/drawing/2014/main" id="{056CD0C6-454C-4334-9CC3-9CF23424090B}"/>
              </a:ext>
            </a:extLst>
          </p:cNvPr>
          <p:cNvCxnSpPr>
            <a:cxnSpLocks/>
          </p:cNvCxnSpPr>
          <p:nvPr/>
        </p:nvCxnSpPr>
        <p:spPr>
          <a:xfrm>
            <a:off x="2019300" y="1589123"/>
            <a:ext cx="29527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Gerade Verbindung mit Pfeil 7">
            <a:extLst>
              <a:ext uri="{FF2B5EF4-FFF2-40B4-BE49-F238E27FC236}">
                <a16:creationId xmlns:a16="http://schemas.microsoft.com/office/drawing/2014/main" id="{AC3AAFB6-9255-4E1D-854B-4159D547FDA4}"/>
              </a:ext>
            </a:extLst>
          </p:cNvPr>
          <p:cNvCxnSpPr>
            <a:cxnSpLocks/>
          </p:cNvCxnSpPr>
          <p:nvPr/>
        </p:nvCxnSpPr>
        <p:spPr>
          <a:xfrm>
            <a:off x="2495550" y="1482796"/>
            <a:ext cx="0" cy="2476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442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3A47D78-85AA-4ED2-92B4-641A1F44D60F}"/>
              </a:ext>
            </a:extLst>
          </p:cNvPr>
          <p:cNvSpPr txBox="1"/>
          <p:nvPr/>
        </p:nvSpPr>
        <p:spPr>
          <a:xfrm>
            <a:off x="514350" y="381000"/>
            <a:ext cx="11049000" cy="6005298"/>
          </a:xfrm>
          <a:custGeom>
            <a:avLst/>
            <a:gdLst>
              <a:gd name="connsiteX0" fmla="*/ 0 w 11049000"/>
              <a:gd name="connsiteY0" fmla="*/ 0 h 6005298"/>
              <a:gd name="connsiteX1" fmla="*/ 250056 w 11049000"/>
              <a:gd name="connsiteY1" fmla="*/ 0 h 6005298"/>
              <a:gd name="connsiteX2" fmla="*/ 610603 w 11049000"/>
              <a:gd name="connsiteY2" fmla="*/ 0 h 6005298"/>
              <a:gd name="connsiteX3" fmla="*/ 860659 w 11049000"/>
              <a:gd name="connsiteY3" fmla="*/ 0 h 6005298"/>
              <a:gd name="connsiteX4" fmla="*/ 1331695 w 11049000"/>
              <a:gd name="connsiteY4" fmla="*/ 0 h 6005298"/>
              <a:gd name="connsiteX5" fmla="*/ 1913222 w 11049000"/>
              <a:gd name="connsiteY5" fmla="*/ 0 h 6005298"/>
              <a:gd name="connsiteX6" fmla="*/ 2384258 w 11049000"/>
              <a:gd name="connsiteY6" fmla="*/ 0 h 6005298"/>
              <a:gd name="connsiteX7" fmla="*/ 2634314 w 11049000"/>
              <a:gd name="connsiteY7" fmla="*/ 0 h 6005298"/>
              <a:gd name="connsiteX8" fmla="*/ 3215841 w 11049000"/>
              <a:gd name="connsiteY8" fmla="*/ 0 h 6005298"/>
              <a:gd name="connsiteX9" fmla="*/ 3686877 w 11049000"/>
              <a:gd name="connsiteY9" fmla="*/ 0 h 6005298"/>
              <a:gd name="connsiteX10" fmla="*/ 4157913 w 11049000"/>
              <a:gd name="connsiteY10" fmla="*/ 0 h 6005298"/>
              <a:gd name="connsiteX11" fmla="*/ 4518459 w 11049000"/>
              <a:gd name="connsiteY11" fmla="*/ 0 h 6005298"/>
              <a:gd name="connsiteX12" fmla="*/ 4768516 w 11049000"/>
              <a:gd name="connsiteY12" fmla="*/ 0 h 6005298"/>
              <a:gd name="connsiteX13" fmla="*/ 5129062 w 11049000"/>
              <a:gd name="connsiteY13" fmla="*/ 0 h 6005298"/>
              <a:gd name="connsiteX14" fmla="*/ 5821078 w 11049000"/>
              <a:gd name="connsiteY14" fmla="*/ 0 h 6005298"/>
              <a:gd name="connsiteX15" fmla="*/ 6402605 w 11049000"/>
              <a:gd name="connsiteY15" fmla="*/ 0 h 6005298"/>
              <a:gd name="connsiteX16" fmla="*/ 7094621 w 11049000"/>
              <a:gd name="connsiteY16" fmla="*/ 0 h 6005298"/>
              <a:gd name="connsiteX17" fmla="*/ 7455167 w 11049000"/>
              <a:gd name="connsiteY17" fmla="*/ 0 h 6005298"/>
              <a:gd name="connsiteX18" fmla="*/ 7815714 w 11049000"/>
              <a:gd name="connsiteY18" fmla="*/ 0 h 6005298"/>
              <a:gd name="connsiteX19" fmla="*/ 8397240 w 11049000"/>
              <a:gd name="connsiteY19" fmla="*/ 0 h 6005298"/>
              <a:gd name="connsiteX20" fmla="*/ 9199746 w 11049000"/>
              <a:gd name="connsiteY20" fmla="*/ 0 h 6005298"/>
              <a:gd name="connsiteX21" fmla="*/ 9781273 w 11049000"/>
              <a:gd name="connsiteY21" fmla="*/ 0 h 6005298"/>
              <a:gd name="connsiteX22" fmla="*/ 10252309 w 11049000"/>
              <a:gd name="connsiteY22" fmla="*/ 0 h 6005298"/>
              <a:gd name="connsiteX23" fmla="*/ 10502365 w 11049000"/>
              <a:gd name="connsiteY23" fmla="*/ 0 h 6005298"/>
              <a:gd name="connsiteX24" fmla="*/ 11049000 w 11049000"/>
              <a:gd name="connsiteY24" fmla="*/ 0 h 6005298"/>
              <a:gd name="connsiteX25" fmla="*/ 11049000 w 11049000"/>
              <a:gd name="connsiteY25" fmla="*/ 605989 h 6005298"/>
              <a:gd name="connsiteX26" fmla="*/ 11049000 w 11049000"/>
              <a:gd name="connsiteY26" fmla="*/ 1151925 h 6005298"/>
              <a:gd name="connsiteX27" fmla="*/ 11049000 w 11049000"/>
              <a:gd name="connsiteY27" fmla="*/ 1757915 h 6005298"/>
              <a:gd name="connsiteX28" fmla="*/ 11049000 w 11049000"/>
              <a:gd name="connsiteY28" fmla="*/ 2423957 h 6005298"/>
              <a:gd name="connsiteX29" fmla="*/ 11049000 w 11049000"/>
              <a:gd name="connsiteY29" fmla="*/ 2849787 h 6005298"/>
              <a:gd name="connsiteX30" fmla="*/ 11049000 w 11049000"/>
              <a:gd name="connsiteY30" fmla="*/ 3395723 h 6005298"/>
              <a:gd name="connsiteX31" fmla="*/ 11049000 w 11049000"/>
              <a:gd name="connsiteY31" fmla="*/ 3881606 h 6005298"/>
              <a:gd name="connsiteX32" fmla="*/ 11049000 w 11049000"/>
              <a:gd name="connsiteY32" fmla="*/ 4487595 h 6005298"/>
              <a:gd name="connsiteX33" fmla="*/ 11049000 w 11049000"/>
              <a:gd name="connsiteY33" fmla="*/ 5153638 h 6005298"/>
              <a:gd name="connsiteX34" fmla="*/ 11049000 w 11049000"/>
              <a:gd name="connsiteY34" fmla="*/ 6005298 h 6005298"/>
              <a:gd name="connsiteX35" fmla="*/ 10688454 w 11049000"/>
              <a:gd name="connsiteY35" fmla="*/ 6005298 h 6005298"/>
              <a:gd name="connsiteX36" fmla="*/ 10217417 w 11049000"/>
              <a:gd name="connsiteY36" fmla="*/ 6005298 h 6005298"/>
              <a:gd name="connsiteX37" fmla="*/ 9746381 w 11049000"/>
              <a:gd name="connsiteY37" fmla="*/ 6005298 h 6005298"/>
              <a:gd name="connsiteX38" fmla="*/ 9275345 w 11049000"/>
              <a:gd name="connsiteY38" fmla="*/ 6005298 h 6005298"/>
              <a:gd name="connsiteX39" fmla="*/ 8583328 w 11049000"/>
              <a:gd name="connsiteY39" fmla="*/ 6005298 h 6005298"/>
              <a:gd name="connsiteX40" fmla="*/ 8001802 w 11049000"/>
              <a:gd name="connsiteY40" fmla="*/ 6005298 h 6005298"/>
              <a:gd name="connsiteX41" fmla="*/ 7309786 w 11049000"/>
              <a:gd name="connsiteY41" fmla="*/ 6005298 h 6005298"/>
              <a:gd name="connsiteX42" fmla="*/ 6838749 w 11049000"/>
              <a:gd name="connsiteY42" fmla="*/ 6005298 h 6005298"/>
              <a:gd name="connsiteX43" fmla="*/ 6367713 w 11049000"/>
              <a:gd name="connsiteY43" fmla="*/ 6005298 h 6005298"/>
              <a:gd name="connsiteX44" fmla="*/ 6117657 w 11049000"/>
              <a:gd name="connsiteY44" fmla="*/ 6005298 h 6005298"/>
              <a:gd name="connsiteX45" fmla="*/ 5867601 w 11049000"/>
              <a:gd name="connsiteY45" fmla="*/ 6005298 h 6005298"/>
              <a:gd name="connsiteX46" fmla="*/ 5175584 w 11049000"/>
              <a:gd name="connsiteY46" fmla="*/ 6005298 h 6005298"/>
              <a:gd name="connsiteX47" fmla="*/ 4483568 w 11049000"/>
              <a:gd name="connsiteY47" fmla="*/ 6005298 h 6005298"/>
              <a:gd name="connsiteX48" fmla="*/ 3902042 w 11049000"/>
              <a:gd name="connsiteY48" fmla="*/ 6005298 h 6005298"/>
              <a:gd name="connsiteX49" fmla="*/ 3651985 w 11049000"/>
              <a:gd name="connsiteY49" fmla="*/ 6005298 h 6005298"/>
              <a:gd name="connsiteX50" fmla="*/ 3070459 w 11049000"/>
              <a:gd name="connsiteY50" fmla="*/ 6005298 h 6005298"/>
              <a:gd name="connsiteX51" fmla="*/ 2820403 w 11049000"/>
              <a:gd name="connsiteY51" fmla="*/ 6005298 h 6005298"/>
              <a:gd name="connsiteX52" fmla="*/ 2017896 w 11049000"/>
              <a:gd name="connsiteY52" fmla="*/ 6005298 h 6005298"/>
              <a:gd name="connsiteX53" fmla="*/ 1436370 w 11049000"/>
              <a:gd name="connsiteY53" fmla="*/ 6005298 h 6005298"/>
              <a:gd name="connsiteX54" fmla="*/ 633864 w 11049000"/>
              <a:gd name="connsiteY54" fmla="*/ 6005298 h 6005298"/>
              <a:gd name="connsiteX55" fmla="*/ 0 w 11049000"/>
              <a:gd name="connsiteY55" fmla="*/ 6005298 h 6005298"/>
              <a:gd name="connsiteX56" fmla="*/ 0 w 11049000"/>
              <a:gd name="connsiteY56" fmla="*/ 5579468 h 6005298"/>
              <a:gd name="connsiteX57" fmla="*/ 0 w 11049000"/>
              <a:gd name="connsiteY57" fmla="*/ 5153638 h 6005298"/>
              <a:gd name="connsiteX58" fmla="*/ 0 w 11049000"/>
              <a:gd name="connsiteY58" fmla="*/ 4787860 h 6005298"/>
              <a:gd name="connsiteX59" fmla="*/ 0 w 11049000"/>
              <a:gd name="connsiteY59" fmla="*/ 4301977 h 6005298"/>
              <a:gd name="connsiteX60" fmla="*/ 0 w 11049000"/>
              <a:gd name="connsiteY60" fmla="*/ 3635935 h 6005298"/>
              <a:gd name="connsiteX61" fmla="*/ 0 w 11049000"/>
              <a:gd name="connsiteY61" fmla="*/ 3089999 h 6005298"/>
              <a:gd name="connsiteX62" fmla="*/ 0 w 11049000"/>
              <a:gd name="connsiteY62" fmla="*/ 2544063 h 6005298"/>
              <a:gd name="connsiteX63" fmla="*/ 0 w 11049000"/>
              <a:gd name="connsiteY63" fmla="*/ 2118232 h 6005298"/>
              <a:gd name="connsiteX64" fmla="*/ 0 w 11049000"/>
              <a:gd name="connsiteY64" fmla="*/ 1752455 h 6005298"/>
              <a:gd name="connsiteX65" fmla="*/ 0 w 11049000"/>
              <a:gd name="connsiteY65" fmla="*/ 1146466 h 6005298"/>
              <a:gd name="connsiteX66" fmla="*/ 0 w 11049000"/>
              <a:gd name="connsiteY66" fmla="*/ 660583 h 6005298"/>
              <a:gd name="connsiteX67" fmla="*/ 0 w 11049000"/>
              <a:gd name="connsiteY67" fmla="*/ 0 h 600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049000" h="6005298" fill="none" extrusionOk="0">
                <a:moveTo>
                  <a:pt x="0" y="0"/>
                </a:moveTo>
                <a:cubicBezTo>
                  <a:pt x="53162" y="-5893"/>
                  <a:pt x="192634" y="5733"/>
                  <a:pt x="250056" y="0"/>
                </a:cubicBezTo>
                <a:cubicBezTo>
                  <a:pt x="307478" y="-5733"/>
                  <a:pt x="499988" y="5029"/>
                  <a:pt x="610603" y="0"/>
                </a:cubicBezTo>
                <a:cubicBezTo>
                  <a:pt x="721218" y="-5029"/>
                  <a:pt x="768508" y="5353"/>
                  <a:pt x="860659" y="0"/>
                </a:cubicBezTo>
                <a:cubicBezTo>
                  <a:pt x="952810" y="-5353"/>
                  <a:pt x="1145938" y="29964"/>
                  <a:pt x="1331695" y="0"/>
                </a:cubicBezTo>
                <a:cubicBezTo>
                  <a:pt x="1517452" y="-29964"/>
                  <a:pt x="1641018" y="39014"/>
                  <a:pt x="1913222" y="0"/>
                </a:cubicBezTo>
                <a:cubicBezTo>
                  <a:pt x="2185426" y="-39014"/>
                  <a:pt x="2161235" y="12630"/>
                  <a:pt x="2384258" y="0"/>
                </a:cubicBezTo>
                <a:cubicBezTo>
                  <a:pt x="2607281" y="-12630"/>
                  <a:pt x="2527933" y="28271"/>
                  <a:pt x="2634314" y="0"/>
                </a:cubicBezTo>
                <a:cubicBezTo>
                  <a:pt x="2740695" y="-28271"/>
                  <a:pt x="2996975" y="65021"/>
                  <a:pt x="3215841" y="0"/>
                </a:cubicBezTo>
                <a:cubicBezTo>
                  <a:pt x="3434707" y="-65021"/>
                  <a:pt x="3553649" y="21757"/>
                  <a:pt x="3686877" y="0"/>
                </a:cubicBezTo>
                <a:cubicBezTo>
                  <a:pt x="3820105" y="-21757"/>
                  <a:pt x="4030626" y="26546"/>
                  <a:pt x="4157913" y="0"/>
                </a:cubicBezTo>
                <a:cubicBezTo>
                  <a:pt x="4285200" y="-26546"/>
                  <a:pt x="4422657" y="4351"/>
                  <a:pt x="4518459" y="0"/>
                </a:cubicBezTo>
                <a:cubicBezTo>
                  <a:pt x="4614261" y="-4351"/>
                  <a:pt x="4715279" y="27983"/>
                  <a:pt x="4768516" y="0"/>
                </a:cubicBezTo>
                <a:cubicBezTo>
                  <a:pt x="4821753" y="-27983"/>
                  <a:pt x="5055833" y="33371"/>
                  <a:pt x="5129062" y="0"/>
                </a:cubicBezTo>
                <a:cubicBezTo>
                  <a:pt x="5202291" y="-33371"/>
                  <a:pt x="5553250" y="52087"/>
                  <a:pt x="5821078" y="0"/>
                </a:cubicBezTo>
                <a:cubicBezTo>
                  <a:pt x="6088906" y="-52087"/>
                  <a:pt x="6185970" y="21888"/>
                  <a:pt x="6402605" y="0"/>
                </a:cubicBezTo>
                <a:cubicBezTo>
                  <a:pt x="6619240" y="-21888"/>
                  <a:pt x="6818395" y="30145"/>
                  <a:pt x="7094621" y="0"/>
                </a:cubicBezTo>
                <a:cubicBezTo>
                  <a:pt x="7370847" y="-30145"/>
                  <a:pt x="7326041" y="15843"/>
                  <a:pt x="7455167" y="0"/>
                </a:cubicBezTo>
                <a:cubicBezTo>
                  <a:pt x="7584293" y="-15843"/>
                  <a:pt x="7727008" y="6650"/>
                  <a:pt x="7815714" y="0"/>
                </a:cubicBezTo>
                <a:cubicBezTo>
                  <a:pt x="7904420" y="-6650"/>
                  <a:pt x="8189595" y="14271"/>
                  <a:pt x="8397240" y="0"/>
                </a:cubicBezTo>
                <a:cubicBezTo>
                  <a:pt x="8604885" y="-14271"/>
                  <a:pt x="8862429" y="62374"/>
                  <a:pt x="9199746" y="0"/>
                </a:cubicBezTo>
                <a:cubicBezTo>
                  <a:pt x="9537063" y="-62374"/>
                  <a:pt x="9497156" y="22129"/>
                  <a:pt x="9781273" y="0"/>
                </a:cubicBezTo>
                <a:cubicBezTo>
                  <a:pt x="10065390" y="-22129"/>
                  <a:pt x="10096623" y="8582"/>
                  <a:pt x="10252309" y="0"/>
                </a:cubicBezTo>
                <a:cubicBezTo>
                  <a:pt x="10407995" y="-8582"/>
                  <a:pt x="10383980" y="21981"/>
                  <a:pt x="10502365" y="0"/>
                </a:cubicBezTo>
                <a:cubicBezTo>
                  <a:pt x="10620750" y="-21981"/>
                  <a:pt x="10781495" y="56975"/>
                  <a:pt x="11049000" y="0"/>
                </a:cubicBezTo>
                <a:cubicBezTo>
                  <a:pt x="11058115" y="190625"/>
                  <a:pt x="10994790" y="484486"/>
                  <a:pt x="11049000" y="605989"/>
                </a:cubicBezTo>
                <a:cubicBezTo>
                  <a:pt x="11103210" y="727492"/>
                  <a:pt x="11036112" y="897367"/>
                  <a:pt x="11049000" y="1151925"/>
                </a:cubicBezTo>
                <a:cubicBezTo>
                  <a:pt x="11061888" y="1406483"/>
                  <a:pt x="11016300" y="1610940"/>
                  <a:pt x="11049000" y="1757915"/>
                </a:cubicBezTo>
                <a:cubicBezTo>
                  <a:pt x="11081700" y="1904890"/>
                  <a:pt x="10989031" y="2207702"/>
                  <a:pt x="11049000" y="2423957"/>
                </a:cubicBezTo>
                <a:cubicBezTo>
                  <a:pt x="11108969" y="2640212"/>
                  <a:pt x="11028062" y="2686049"/>
                  <a:pt x="11049000" y="2849787"/>
                </a:cubicBezTo>
                <a:cubicBezTo>
                  <a:pt x="11069938" y="3013525"/>
                  <a:pt x="11020237" y="3272459"/>
                  <a:pt x="11049000" y="3395723"/>
                </a:cubicBezTo>
                <a:cubicBezTo>
                  <a:pt x="11077763" y="3518987"/>
                  <a:pt x="10999717" y="3640159"/>
                  <a:pt x="11049000" y="3881606"/>
                </a:cubicBezTo>
                <a:cubicBezTo>
                  <a:pt x="11098283" y="4123053"/>
                  <a:pt x="11042602" y="4245233"/>
                  <a:pt x="11049000" y="4487595"/>
                </a:cubicBezTo>
                <a:cubicBezTo>
                  <a:pt x="11055398" y="4729957"/>
                  <a:pt x="11015225" y="4963997"/>
                  <a:pt x="11049000" y="5153638"/>
                </a:cubicBezTo>
                <a:cubicBezTo>
                  <a:pt x="11082775" y="5343279"/>
                  <a:pt x="11030708" y="5833812"/>
                  <a:pt x="11049000" y="6005298"/>
                </a:cubicBezTo>
                <a:cubicBezTo>
                  <a:pt x="10929968" y="6018700"/>
                  <a:pt x="10799146" y="5989770"/>
                  <a:pt x="10688454" y="6005298"/>
                </a:cubicBezTo>
                <a:cubicBezTo>
                  <a:pt x="10577762" y="6020826"/>
                  <a:pt x="10400196" y="5971610"/>
                  <a:pt x="10217417" y="6005298"/>
                </a:cubicBezTo>
                <a:cubicBezTo>
                  <a:pt x="10034638" y="6038986"/>
                  <a:pt x="9856453" y="5967305"/>
                  <a:pt x="9746381" y="6005298"/>
                </a:cubicBezTo>
                <a:cubicBezTo>
                  <a:pt x="9636309" y="6043291"/>
                  <a:pt x="9489323" y="5959821"/>
                  <a:pt x="9275345" y="6005298"/>
                </a:cubicBezTo>
                <a:cubicBezTo>
                  <a:pt x="9061367" y="6050775"/>
                  <a:pt x="8733887" y="5969598"/>
                  <a:pt x="8583328" y="6005298"/>
                </a:cubicBezTo>
                <a:cubicBezTo>
                  <a:pt x="8432769" y="6040998"/>
                  <a:pt x="8144272" y="5969624"/>
                  <a:pt x="8001802" y="6005298"/>
                </a:cubicBezTo>
                <a:cubicBezTo>
                  <a:pt x="7859332" y="6040972"/>
                  <a:pt x="7638486" y="5987147"/>
                  <a:pt x="7309786" y="6005298"/>
                </a:cubicBezTo>
                <a:cubicBezTo>
                  <a:pt x="6981086" y="6023449"/>
                  <a:pt x="6946752" y="5998970"/>
                  <a:pt x="6838749" y="6005298"/>
                </a:cubicBezTo>
                <a:cubicBezTo>
                  <a:pt x="6730746" y="6011626"/>
                  <a:pt x="6596065" y="5986025"/>
                  <a:pt x="6367713" y="6005298"/>
                </a:cubicBezTo>
                <a:cubicBezTo>
                  <a:pt x="6139361" y="6024571"/>
                  <a:pt x="6219330" y="6000128"/>
                  <a:pt x="6117657" y="6005298"/>
                </a:cubicBezTo>
                <a:cubicBezTo>
                  <a:pt x="6015984" y="6010468"/>
                  <a:pt x="5922203" y="5984795"/>
                  <a:pt x="5867601" y="6005298"/>
                </a:cubicBezTo>
                <a:cubicBezTo>
                  <a:pt x="5812999" y="6025801"/>
                  <a:pt x="5330096" y="5999262"/>
                  <a:pt x="5175584" y="6005298"/>
                </a:cubicBezTo>
                <a:cubicBezTo>
                  <a:pt x="5021072" y="6011334"/>
                  <a:pt x="4713305" y="5998718"/>
                  <a:pt x="4483568" y="6005298"/>
                </a:cubicBezTo>
                <a:cubicBezTo>
                  <a:pt x="4253831" y="6011878"/>
                  <a:pt x="4175823" y="5973742"/>
                  <a:pt x="3902042" y="6005298"/>
                </a:cubicBezTo>
                <a:cubicBezTo>
                  <a:pt x="3628261" y="6036854"/>
                  <a:pt x="3770318" y="5981541"/>
                  <a:pt x="3651985" y="6005298"/>
                </a:cubicBezTo>
                <a:cubicBezTo>
                  <a:pt x="3533652" y="6029055"/>
                  <a:pt x="3192881" y="5983179"/>
                  <a:pt x="3070459" y="6005298"/>
                </a:cubicBezTo>
                <a:cubicBezTo>
                  <a:pt x="2948037" y="6027417"/>
                  <a:pt x="2889194" y="5979005"/>
                  <a:pt x="2820403" y="6005298"/>
                </a:cubicBezTo>
                <a:cubicBezTo>
                  <a:pt x="2751612" y="6031591"/>
                  <a:pt x="2400614" y="5976498"/>
                  <a:pt x="2017896" y="6005298"/>
                </a:cubicBezTo>
                <a:cubicBezTo>
                  <a:pt x="1635178" y="6034098"/>
                  <a:pt x="1588693" y="5946474"/>
                  <a:pt x="1436370" y="6005298"/>
                </a:cubicBezTo>
                <a:cubicBezTo>
                  <a:pt x="1284047" y="6064122"/>
                  <a:pt x="1007436" y="5977283"/>
                  <a:pt x="633864" y="6005298"/>
                </a:cubicBezTo>
                <a:cubicBezTo>
                  <a:pt x="260292" y="6033313"/>
                  <a:pt x="261151" y="5974128"/>
                  <a:pt x="0" y="6005298"/>
                </a:cubicBezTo>
                <a:cubicBezTo>
                  <a:pt x="-17892" y="5808164"/>
                  <a:pt x="28225" y="5773726"/>
                  <a:pt x="0" y="5579468"/>
                </a:cubicBezTo>
                <a:cubicBezTo>
                  <a:pt x="-28225" y="5385210"/>
                  <a:pt x="9376" y="5331115"/>
                  <a:pt x="0" y="5153638"/>
                </a:cubicBezTo>
                <a:cubicBezTo>
                  <a:pt x="-9376" y="4976161"/>
                  <a:pt x="43863" y="4903911"/>
                  <a:pt x="0" y="4787860"/>
                </a:cubicBezTo>
                <a:cubicBezTo>
                  <a:pt x="-43863" y="4671809"/>
                  <a:pt x="17568" y="4453712"/>
                  <a:pt x="0" y="4301977"/>
                </a:cubicBezTo>
                <a:cubicBezTo>
                  <a:pt x="-17568" y="4150242"/>
                  <a:pt x="79738" y="3817791"/>
                  <a:pt x="0" y="3635935"/>
                </a:cubicBezTo>
                <a:cubicBezTo>
                  <a:pt x="-79738" y="3454079"/>
                  <a:pt x="55399" y="3260912"/>
                  <a:pt x="0" y="3089999"/>
                </a:cubicBezTo>
                <a:cubicBezTo>
                  <a:pt x="-55399" y="2919086"/>
                  <a:pt x="30228" y="2792908"/>
                  <a:pt x="0" y="2544063"/>
                </a:cubicBezTo>
                <a:cubicBezTo>
                  <a:pt x="-30228" y="2295218"/>
                  <a:pt x="19360" y="2246851"/>
                  <a:pt x="0" y="2118232"/>
                </a:cubicBezTo>
                <a:cubicBezTo>
                  <a:pt x="-19360" y="1989613"/>
                  <a:pt x="31547" y="1833441"/>
                  <a:pt x="0" y="1752455"/>
                </a:cubicBezTo>
                <a:cubicBezTo>
                  <a:pt x="-31547" y="1671469"/>
                  <a:pt x="19450" y="1349109"/>
                  <a:pt x="0" y="1146466"/>
                </a:cubicBezTo>
                <a:cubicBezTo>
                  <a:pt x="-19450" y="943823"/>
                  <a:pt x="9208" y="871125"/>
                  <a:pt x="0" y="660583"/>
                </a:cubicBezTo>
                <a:cubicBezTo>
                  <a:pt x="-9208" y="450041"/>
                  <a:pt x="8902" y="158970"/>
                  <a:pt x="0" y="0"/>
                </a:cubicBezTo>
                <a:close/>
              </a:path>
              <a:path w="11049000" h="6005298" stroke="0" extrusionOk="0">
                <a:moveTo>
                  <a:pt x="0" y="0"/>
                </a:moveTo>
                <a:cubicBezTo>
                  <a:pt x="116376" y="-28722"/>
                  <a:pt x="263761" y="28418"/>
                  <a:pt x="360546" y="0"/>
                </a:cubicBezTo>
                <a:cubicBezTo>
                  <a:pt x="457331" y="-28418"/>
                  <a:pt x="756141" y="10886"/>
                  <a:pt x="942073" y="0"/>
                </a:cubicBezTo>
                <a:cubicBezTo>
                  <a:pt x="1128005" y="-10886"/>
                  <a:pt x="1304997" y="49964"/>
                  <a:pt x="1523599" y="0"/>
                </a:cubicBezTo>
                <a:cubicBezTo>
                  <a:pt x="1742201" y="-49964"/>
                  <a:pt x="1711290" y="220"/>
                  <a:pt x="1773655" y="0"/>
                </a:cubicBezTo>
                <a:cubicBezTo>
                  <a:pt x="1836020" y="-220"/>
                  <a:pt x="2029619" y="28002"/>
                  <a:pt x="2134202" y="0"/>
                </a:cubicBezTo>
                <a:cubicBezTo>
                  <a:pt x="2238785" y="-28002"/>
                  <a:pt x="2413573" y="15137"/>
                  <a:pt x="2494748" y="0"/>
                </a:cubicBezTo>
                <a:cubicBezTo>
                  <a:pt x="2575923" y="-15137"/>
                  <a:pt x="2912009" y="86281"/>
                  <a:pt x="3297254" y="0"/>
                </a:cubicBezTo>
                <a:cubicBezTo>
                  <a:pt x="3682499" y="-86281"/>
                  <a:pt x="3750815" y="33816"/>
                  <a:pt x="4099761" y="0"/>
                </a:cubicBezTo>
                <a:cubicBezTo>
                  <a:pt x="4448707" y="-33816"/>
                  <a:pt x="4292472" y="22394"/>
                  <a:pt x="4349817" y="0"/>
                </a:cubicBezTo>
                <a:cubicBezTo>
                  <a:pt x="4407162" y="-22394"/>
                  <a:pt x="4708945" y="33445"/>
                  <a:pt x="4820853" y="0"/>
                </a:cubicBezTo>
                <a:cubicBezTo>
                  <a:pt x="4932761" y="-33445"/>
                  <a:pt x="5104739" y="15540"/>
                  <a:pt x="5181399" y="0"/>
                </a:cubicBezTo>
                <a:cubicBezTo>
                  <a:pt x="5258059" y="-15540"/>
                  <a:pt x="5380665" y="3128"/>
                  <a:pt x="5541946" y="0"/>
                </a:cubicBezTo>
                <a:cubicBezTo>
                  <a:pt x="5703227" y="-3128"/>
                  <a:pt x="5733540" y="15858"/>
                  <a:pt x="5792002" y="0"/>
                </a:cubicBezTo>
                <a:cubicBezTo>
                  <a:pt x="5850464" y="-15858"/>
                  <a:pt x="6335245" y="35681"/>
                  <a:pt x="6484018" y="0"/>
                </a:cubicBezTo>
                <a:cubicBezTo>
                  <a:pt x="6632791" y="-35681"/>
                  <a:pt x="6834089" y="18000"/>
                  <a:pt x="7176035" y="0"/>
                </a:cubicBezTo>
                <a:cubicBezTo>
                  <a:pt x="7517981" y="-18000"/>
                  <a:pt x="7598492" y="52421"/>
                  <a:pt x="7978541" y="0"/>
                </a:cubicBezTo>
                <a:cubicBezTo>
                  <a:pt x="8358590" y="-52421"/>
                  <a:pt x="8559350" y="28231"/>
                  <a:pt x="8781047" y="0"/>
                </a:cubicBezTo>
                <a:cubicBezTo>
                  <a:pt x="9002744" y="-28231"/>
                  <a:pt x="9124389" y="40223"/>
                  <a:pt x="9252084" y="0"/>
                </a:cubicBezTo>
                <a:cubicBezTo>
                  <a:pt x="9379779" y="-40223"/>
                  <a:pt x="9577374" y="6853"/>
                  <a:pt x="9723120" y="0"/>
                </a:cubicBezTo>
                <a:cubicBezTo>
                  <a:pt x="9868866" y="-6853"/>
                  <a:pt x="10044282" y="8123"/>
                  <a:pt x="10194156" y="0"/>
                </a:cubicBezTo>
                <a:cubicBezTo>
                  <a:pt x="10344030" y="-8123"/>
                  <a:pt x="10380518" y="1013"/>
                  <a:pt x="10444213" y="0"/>
                </a:cubicBezTo>
                <a:cubicBezTo>
                  <a:pt x="10507908" y="-1013"/>
                  <a:pt x="10841445" y="25185"/>
                  <a:pt x="11049000" y="0"/>
                </a:cubicBezTo>
                <a:cubicBezTo>
                  <a:pt x="11066895" y="273330"/>
                  <a:pt x="10984850" y="468045"/>
                  <a:pt x="11049000" y="605989"/>
                </a:cubicBezTo>
                <a:cubicBezTo>
                  <a:pt x="11113150" y="743933"/>
                  <a:pt x="11043016" y="915757"/>
                  <a:pt x="11049000" y="1091872"/>
                </a:cubicBezTo>
                <a:cubicBezTo>
                  <a:pt x="11054984" y="1267987"/>
                  <a:pt x="11044592" y="1381572"/>
                  <a:pt x="11049000" y="1577756"/>
                </a:cubicBezTo>
                <a:cubicBezTo>
                  <a:pt x="11053408" y="1773940"/>
                  <a:pt x="11009163" y="1969086"/>
                  <a:pt x="11049000" y="2243798"/>
                </a:cubicBezTo>
                <a:cubicBezTo>
                  <a:pt x="11088837" y="2518510"/>
                  <a:pt x="11028075" y="2520990"/>
                  <a:pt x="11049000" y="2789734"/>
                </a:cubicBezTo>
                <a:cubicBezTo>
                  <a:pt x="11069925" y="3058478"/>
                  <a:pt x="11026514" y="3155150"/>
                  <a:pt x="11049000" y="3335670"/>
                </a:cubicBezTo>
                <a:cubicBezTo>
                  <a:pt x="11071486" y="3516190"/>
                  <a:pt x="11014599" y="3636509"/>
                  <a:pt x="11049000" y="3821553"/>
                </a:cubicBezTo>
                <a:cubicBezTo>
                  <a:pt x="11083401" y="4006597"/>
                  <a:pt x="10996831" y="4270059"/>
                  <a:pt x="11049000" y="4487595"/>
                </a:cubicBezTo>
                <a:cubicBezTo>
                  <a:pt x="11101169" y="4705131"/>
                  <a:pt x="11042705" y="4848182"/>
                  <a:pt x="11049000" y="4973479"/>
                </a:cubicBezTo>
                <a:cubicBezTo>
                  <a:pt x="11055295" y="5098776"/>
                  <a:pt x="10956985" y="5578501"/>
                  <a:pt x="11049000" y="6005298"/>
                </a:cubicBezTo>
                <a:cubicBezTo>
                  <a:pt x="10877886" y="6006272"/>
                  <a:pt x="10622324" y="5974974"/>
                  <a:pt x="10467474" y="6005298"/>
                </a:cubicBezTo>
                <a:cubicBezTo>
                  <a:pt x="10312624" y="6035622"/>
                  <a:pt x="9916686" y="5992131"/>
                  <a:pt x="9775457" y="6005298"/>
                </a:cubicBezTo>
                <a:cubicBezTo>
                  <a:pt x="9634228" y="6018465"/>
                  <a:pt x="9572428" y="5997612"/>
                  <a:pt x="9414911" y="6005298"/>
                </a:cubicBezTo>
                <a:cubicBezTo>
                  <a:pt x="9257394" y="6012984"/>
                  <a:pt x="9275705" y="6004983"/>
                  <a:pt x="9164855" y="6005298"/>
                </a:cubicBezTo>
                <a:cubicBezTo>
                  <a:pt x="9054005" y="6005613"/>
                  <a:pt x="9027287" y="5997821"/>
                  <a:pt x="8914798" y="6005298"/>
                </a:cubicBezTo>
                <a:cubicBezTo>
                  <a:pt x="8802309" y="6012775"/>
                  <a:pt x="8650153" y="5965621"/>
                  <a:pt x="8554252" y="6005298"/>
                </a:cubicBezTo>
                <a:cubicBezTo>
                  <a:pt x="8458351" y="6044975"/>
                  <a:pt x="8323557" y="6004185"/>
                  <a:pt x="8193706" y="6005298"/>
                </a:cubicBezTo>
                <a:cubicBezTo>
                  <a:pt x="8063855" y="6006411"/>
                  <a:pt x="8003171" y="6000169"/>
                  <a:pt x="7833159" y="6005298"/>
                </a:cubicBezTo>
                <a:cubicBezTo>
                  <a:pt x="7663147" y="6010427"/>
                  <a:pt x="7225870" y="5977678"/>
                  <a:pt x="7030653" y="6005298"/>
                </a:cubicBezTo>
                <a:cubicBezTo>
                  <a:pt x="6835436" y="6032918"/>
                  <a:pt x="6781925" y="6004608"/>
                  <a:pt x="6670107" y="6005298"/>
                </a:cubicBezTo>
                <a:cubicBezTo>
                  <a:pt x="6558289" y="6005988"/>
                  <a:pt x="6316662" y="5952144"/>
                  <a:pt x="6088581" y="6005298"/>
                </a:cubicBezTo>
                <a:cubicBezTo>
                  <a:pt x="5860500" y="6058452"/>
                  <a:pt x="5818793" y="5999340"/>
                  <a:pt x="5728034" y="6005298"/>
                </a:cubicBezTo>
                <a:cubicBezTo>
                  <a:pt x="5637275" y="6011256"/>
                  <a:pt x="5194496" y="5993856"/>
                  <a:pt x="5036018" y="6005298"/>
                </a:cubicBezTo>
                <a:cubicBezTo>
                  <a:pt x="4877540" y="6016740"/>
                  <a:pt x="4612664" y="5978538"/>
                  <a:pt x="4454492" y="6005298"/>
                </a:cubicBezTo>
                <a:cubicBezTo>
                  <a:pt x="4296320" y="6032058"/>
                  <a:pt x="4266018" y="5986806"/>
                  <a:pt x="4093945" y="6005298"/>
                </a:cubicBezTo>
                <a:cubicBezTo>
                  <a:pt x="3921872" y="6023790"/>
                  <a:pt x="3786515" y="5973554"/>
                  <a:pt x="3622909" y="6005298"/>
                </a:cubicBezTo>
                <a:cubicBezTo>
                  <a:pt x="3459303" y="6037042"/>
                  <a:pt x="3475215" y="5984618"/>
                  <a:pt x="3372853" y="6005298"/>
                </a:cubicBezTo>
                <a:cubicBezTo>
                  <a:pt x="3270491" y="6025978"/>
                  <a:pt x="3016876" y="6001663"/>
                  <a:pt x="2680836" y="6005298"/>
                </a:cubicBezTo>
                <a:cubicBezTo>
                  <a:pt x="2344796" y="6008933"/>
                  <a:pt x="2246098" y="5946936"/>
                  <a:pt x="1988820" y="6005298"/>
                </a:cubicBezTo>
                <a:cubicBezTo>
                  <a:pt x="1731542" y="6063660"/>
                  <a:pt x="1683565" y="5949924"/>
                  <a:pt x="1517784" y="6005298"/>
                </a:cubicBezTo>
                <a:cubicBezTo>
                  <a:pt x="1352003" y="6060672"/>
                  <a:pt x="986784" y="5958761"/>
                  <a:pt x="825767" y="6005298"/>
                </a:cubicBezTo>
                <a:cubicBezTo>
                  <a:pt x="664750" y="6051835"/>
                  <a:pt x="191886" y="5930513"/>
                  <a:pt x="0" y="6005298"/>
                </a:cubicBezTo>
                <a:cubicBezTo>
                  <a:pt x="-71436" y="5712266"/>
                  <a:pt x="43654" y="5556001"/>
                  <a:pt x="0" y="5339256"/>
                </a:cubicBezTo>
                <a:cubicBezTo>
                  <a:pt x="-43654" y="5122511"/>
                  <a:pt x="36617" y="4984999"/>
                  <a:pt x="0" y="4733267"/>
                </a:cubicBezTo>
                <a:cubicBezTo>
                  <a:pt x="-36617" y="4481535"/>
                  <a:pt x="62706" y="4432789"/>
                  <a:pt x="0" y="4187331"/>
                </a:cubicBezTo>
                <a:cubicBezTo>
                  <a:pt x="-62706" y="3941873"/>
                  <a:pt x="54969" y="3896542"/>
                  <a:pt x="0" y="3701447"/>
                </a:cubicBezTo>
                <a:cubicBezTo>
                  <a:pt x="-54969" y="3506352"/>
                  <a:pt x="34116" y="3470236"/>
                  <a:pt x="0" y="3275617"/>
                </a:cubicBezTo>
                <a:cubicBezTo>
                  <a:pt x="-34116" y="3080998"/>
                  <a:pt x="10376" y="3027856"/>
                  <a:pt x="0" y="2789734"/>
                </a:cubicBezTo>
                <a:cubicBezTo>
                  <a:pt x="-10376" y="2551612"/>
                  <a:pt x="30413" y="2553698"/>
                  <a:pt x="0" y="2423957"/>
                </a:cubicBezTo>
                <a:cubicBezTo>
                  <a:pt x="-30413" y="2294216"/>
                  <a:pt x="19262" y="2176956"/>
                  <a:pt x="0" y="1938073"/>
                </a:cubicBezTo>
                <a:cubicBezTo>
                  <a:pt x="-19262" y="1699190"/>
                  <a:pt x="22999" y="1719248"/>
                  <a:pt x="0" y="1512243"/>
                </a:cubicBezTo>
                <a:cubicBezTo>
                  <a:pt x="-22999" y="1305238"/>
                  <a:pt x="7197" y="1183288"/>
                  <a:pt x="0" y="906254"/>
                </a:cubicBezTo>
                <a:cubicBezTo>
                  <a:pt x="-7197" y="629220"/>
                  <a:pt x="103439" y="187563"/>
                  <a:pt x="0" y="0"/>
                </a:cubicBezTo>
                <a:close/>
              </a:path>
            </a:pathLst>
          </a:custGeom>
          <a:ln>
            <a:extLst>
              <a:ext uri="{C807C97D-BFC1-408E-A445-0C87EB9F89A2}">
                <ask:lineSketchStyleProps xmlns:ask="http://schemas.microsoft.com/office/drawing/2018/sketchyshapes" sd="2138040100">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de-AT" sz="2400" b="1" dirty="0">
                <a:latin typeface="Schulschrift" panose="02000603000000000000" pitchFamily="2" charset="0"/>
                <a:ea typeface="Schulschrift" panose="02000603000000000000" pitchFamily="2" charset="0"/>
              </a:rPr>
              <a:t>Entwicklung der Familie</a:t>
            </a:r>
          </a:p>
          <a:p>
            <a:pPr algn="ctr">
              <a:lnSpc>
                <a:spcPct val="150000"/>
              </a:lnSpc>
            </a:pPr>
            <a:r>
              <a:rPr lang="de-AT" dirty="0">
                <a:latin typeface="Schulschrift" panose="02000603000000000000" pitchFamily="2" charset="0"/>
                <a:ea typeface="Schulschrift" panose="02000603000000000000" pitchFamily="2" charset="0"/>
              </a:rPr>
              <a:t>Warum denkst du, hat sich das Bild der Familie im Laufe der Zeit verändert?      Vergleiche die Familie früher mit der von heute. </a:t>
            </a:r>
          </a:p>
          <a:p>
            <a:pPr algn="ctr">
              <a:lnSpc>
                <a:spcPct val="150000"/>
              </a:lnSpc>
            </a:pPr>
            <a:r>
              <a:rPr lang="de-AT" dirty="0">
                <a:latin typeface="Schulschrift" panose="02000603000000000000" pitchFamily="2" charset="0"/>
                <a:ea typeface="Schulschrift" panose="02000603000000000000" pitchFamily="2" charset="0"/>
              </a:rPr>
              <a:t>Schreibe deine Gedanken hier auf!</a:t>
            </a: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algn="ctr">
              <a:lnSpc>
                <a:spcPct val="150000"/>
              </a:lnSpc>
            </a:pPr>
            <a:endParaRPr lang="de-AT" dirty="0">
              <a:latin typeface="Schulschrift" panose="02000603000000000000" pitchFamily="2" charset="0"/>
              <a:ea typeface="Schulschrift" panose="02000603000000000000" pitchFamily="2" charset="0"/>
            </a:endParaRPr>
          </a:p>
        </p:txBody>
      </p:sp>
      <p:graphicFrame>
        <p:nvGraphicFramePr>
          <p:cNvPr id="3" name="Tabelle 3">
            <a:extLst>
              <a:ext uri="{FF2B5EF4-FFF2-40B4-BE49-F238E27FC236}">
                <a16:creationId xmlns:a16="http://schemas.microsoft.com/office/drawing/2014/main" id="{130967B7-09B3-4B56-971B-E1FB04799E2E}"/>
              </a:ext>
            </a:extLst>
          </p:cNvPr>
          <p:cNvGraphicFramePr>
            <a:graphicFrameLocks noGrp="1"/>
          </p:cNvGraphicFramePr>
          <p:nvPr/>
        </p:nvGraphicFramePr>
        <p:xfrm>
          <a:off x="871537" y="2628900"/>
          <a:ext cx="10448925" cy="3448048"/>
        </p:xfrm>
        <a:graphic>
          <a:graphicData uri="http://schemas.openxmlformats.org/drawingml/2006/table">
            <a:tbl>
              <a:tblPr firstRow="1" bandRow="1">
                <a:tableStyleId>{5940675A-B579-460E-94D1-54222C63F5DA}</a:tableStyleId>
              </a:tblPr>
              <a:tblGrid>
                <a:gridCol w="10448925">
                  <a:extLst>
                    <a:ext uri="{9D8B030D-6E8A-4147-A177-3AD203B41FA5}">
                      <a16:colId xmlns:a16="http://schemas.microsoft.com/office/drawing/2014/main" val="2198922022"/>
                    </a:ext>
                  </a:extLst>
                </a:gridCol>
              </a:tblGrid>
              <a:tr h="431006">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154787"/>
                  </a:ext>
                </a:extLst>
              </a:tr>
              <a:tr h="431006">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659101"/>
                  </a:ext>
                </a:extLst>
              </a:tr>
              <a:tr h="431006">
                <a:tc>
                  <a:txBody>
                    <a:bodyPr/>
                    <a:lstStyle/>
                    <a:p>
                      <a:endParaRPr lang="de-A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700125"/>
                  </a:ext>
                </a:extLst>
              </a:tr>
              <a:tr h="431006">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7658816"/>
                  </a:ext>
                </a:extLst>
              </a:tr>
              <a:tr h="431006">
                <a:tc>
                  <a:txBody>
                    <a:bodyPr/>
                    <a:lstStyle/>
                    <a:p>
                      <a:endParaRPr lang="de-A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534918"/>
                  </a:ext>
                </a:extLst>
              </a:tr>
              <a:tr h="431006">
                <a:tc>
                  <a:txBody>
                    <a:bodyPr/>
                    <a:lstStyle/>
                    <a:p>
                      <a:endParaRPr lang="de-A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1434753"/>
                  </a:ext>
                </a:extLst>
              </a:tr>
              <a:tr h="431006">
                <a:tc>
                  <a:txBody>
                    <a:bodyPr/>
                    <a:lstStyle/>
                    <a:p>
                      <a:endParaRPr lang="de-A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495285"/>
                  </a:ext>
                </a:extLst>
              </a:tr>
              <a:tr h="431006">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140792"/>
                  </a:ext>
                </a:extLst>
              </a:tr>
            </a:tbl>
          </a:graphicData>
        </a:graphic>
      </p:graphicFrame>
      <p:pic>
        <p:nvPicPr>
          <p:cNvPr id="4" name="Grafik 3">
            <a:extLst>
              <a:ext uri="{FF2B5EF4-FFF2-40B4-BE49-F238E27FC236}">
                <a16:creationId xmlns:a16="http://schemas.microsoft.com/office/drawing/2014/main" id="{8D920D34-D733-4BA1-9EFA-A80E26536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252" y="353462"/>
            <a:ext cx="2570902" cy="512038"/>
          </a:xfrm>
          <a:prstGeom prst="rect">
            <a:avLst/>
          </a:prstGeom>
        </p:spPr>
      </p:pic>
    </p:spTree>
    <p:extLst>
      <p:ext uri="{BB962C8B-B14F-4D97-AF65-F5344CB8AC3E}">
        <p14:creationId xmlns:p14="http://schemas.microsoft.com/office/powerpoint/2010/main" val="361502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6D3FE9-C858-43E5-9956-B16AEB8BD5F7}"/>
              </a:ext>
            </a:extLst>
          </p:cNvPr>
          <p:cNvSpPr txBox="1"/>
          <p:nvPr/>
        </p:nvSpPr>
        <p:spPr>
          <a:xfrm>
            <a:off x="685800" y="523875"/>
            <a:ext cx="10639425" cy="5724644"/>
          </a:xfrm>
          <a:custGeom>
            <a:avLst/>
            <a:gdLst>
              <a:gd name="connsiteX0" fmla="*/ 0 w 10639425"/>
              <a:gd name="connsiteY0" fmla="*/ 0 h 5724644"/>
              <a:gd name="connsiteX1" fmla="*/ 697473 w 10639425"/>
              <a:gd name="connsiteY1" fmla="*/ 0 h 5724644"/>
              <a:gd name="connsiteX2" fmla="*/ 1394947 w 10639425"/>
              <a:gd name="connsiteY2" fmla="*/ 0 h 5724644"/>
              <a:gd name="connsiteX3" fmla="*/ 2198815 w 10639425"/>
              <a:gd name="connsiteY3" fmla="*/ 0 h 5724644"/>
              <a:gd name="connsiteX4" fmla="*/ 3002682 w 10639425"/>
              <a:gd name="connsiteY4" fmla="*/ 0 h 5724644"/>
              <a:gd name="connsiteX5" fmla="*/ 3380973 w 10639425"/>
              <a:gd name="connsiteY5" fmla="*/ 0 h 5724644"/>
              <a:gd name="connsiteX6" fmla="*/ 3972052 w 10639425"/>
              <a:gd name="connsiteY6" fmla="*/ 0 h 5724644"/>
              <a:gd name="connsiteX7" fmla="*/ 4669525 w 10639425"/>
              <a:gd name="connsiteY7" fmla="*/ 0 h 5724644"/>
              <a:gd name="connsiteX8" fmla="*/ 5047816 w 10639425"/>
              <a:gd name="connsiteY8" fmla="*/ 0 h 5724644"/>
              <a:gd name="connsiteX9" fmla="*/ 5638895 w 10639425"/>
              <a:gd name="connsiteY9" fmla="*/ 0 h 5724644"/>
              <a:gd name="connsiteX10" fmla="*/ 5910792 w 10639425"/>
              <a:gd name="connsiteY10" fmla="*/ 0 h 5724644"/>
              <a:gd name="connsiteX11" fmla="*/ 6714659 w 10639425"/>
              <a:gd name="connsiteY11" fmla="*/ 0 h 5724644"/>
              <a:gd name="connsiteX12" fmla="*/ 7199344 w 10639425"/>
              <a:gd name="connsiteY12" fmla="*/ 0 h 5724644"/>
              <a:gd name="connsiteX13" fmla="*/ 8003212 w 10639425"/>
              <a:gd name="connsiteY13" fmla="*/ 0 h 5724644"/>
              <a:gd name="connsiteX14" fmla="*/ 8700685 w 10639425"/>
              <a:gd name="connsiteY14" fmla="*/ 0 h 5724644"/>
              <a:gd name="connsiteX15" fmla="*/ 9398159 w 10639425"/>
              <a:gd name="connsiteY15" fmla="*/ 0 h 5724644"/>
              <a:gd name="connsiteX16" fmla="*/ 10095632 w 10639425"/>
              <a:gd name="connsiteY16" fmla="*/ 0 h 5724644"/>
              <a:gd name="connsiteX17" fmla="*/ 10639425 w 10639425"/>
              <a:gd name="connsiteY17" fmla="*/ 0 h 5724644"/>
              <a:gd name="connsiteX18" fmla="*/ 10639425 w 10639425"/>
              <a:gd name="connsiteY18" fmla="*/ 629711 h 5724644"/>
              <a:gd name="connsiteX19" fmla="*/ 10639425 w 10639425"/>
              <a:gd name="connsiteY19" fmla="*/ 1202175 h 5724644"/>
              <a:gd name="connsiteX20" fmla="*/ 10639425 w 10639425"/>
              <a:gd name="connsiteY20" fmla="*/ 1774640 h 5724644"/>
              <a:gd name="connsiteX21" fmla="*/ 10639425 w 10639425"/>
              <a:gd name="connsiteY21" fmla="*/ 2175365 h 5724644"/>
              <a:gd name="connsiteX22" fmla="*/ 10639425 w 10639425"/>
              <a:gd name="connsiteY22" fmla="*/ 2747829 h 5724644"/>
              <a:gd name="connsiteX23" fmla="*/ 10639425 w 10639425"/>
              <a:gd name="connsiteY23" fmla="*/ 3320294 h 5724644"/>
              <a:gd name="connsiteX24" fmla="*/ 10639425 w 10639425"/>
              <a:gd name="connsiteY24" fmla="*/ 3892758 h 5724644"/>
              <a:gd name="connsiteX25" fmla="*/ 10639425 w 10639425"/>
              <a:gd name="connsiteY25" fmla="*/ 4522469 h 5724644"/>
              <a:gd name="connsiteX26" fmla="*/ 10639425 w 10639425"/>
              <a:gd name="connsiteY26" fmla="*/ 5152180 h 5724644"/>
              <a:gd name="connsiteX27" fmla="*/ 10639425 w 10639425"/>
              <a:gd name="connsiteY27" fmla="*/ 5724644 h 5724644"/>
              <a:gd name="connsiteX28" fmla="*/ 9835557 w 10639425"/>
              <a:gd name="connsiteY28" fmla="*/ 5724644 h 5724644"/>
              <a:gd name="connsiteX29" fmla="*/ 9138084 w 10639425"/>
              <a:gd name="connsiteY29" fmla="*/ 5724644 h 5724644"/>
              <a:gd name="connsiteX30" fmla="*/ 8334216 w 10639425"/>
              <a:gd name="connsiteY30" fmla="*/ 5724644 h 5724644"/>
              <a:gd name="connsiteX31" fmla="*/ 7955926 w 10639425"/>
              <a:gd name="connsiteY31" fmla="*/ 5724644 h 5724644"/>
              <a:gd name="connsiteX32" fmla="*/ 7258452 w 10639425"/>
              <a:gd name="connsiteY32" fmla="*/ 5724644 h 5724644"/>
              <a:gd name="connsiteX33" fmla="*/ 6880162 w 10639425"/>
              <a:gd name="connsiteY33" fmla="*/ 5724644 h 5724644"/>
              <a:gd name="connsiteX34" fmla="*/ 6501871 w 10639425"/>
              <a:gd name="connsiteY34" fmla="*/ 5724644 h 5724644"/>
              <a:gd name="connsiteX35" fmla="*/ 5698003 w 10639425"/>
              <a:gd name="connsiteY35" fmla="*/ 5724644 h 5724644"/>
              <a:gd name="connsiteX36" fmla="*/ 5213318 w 10639425"/>
              <a:gd name="connsiteY36" fmla="*/ 5724644 h 5724644"/>
              <a:gd name="connsiteX37" fmla="*/ 4941422 w 10639425"/>
              <a:gd name="connsiteY37" fmla="*/ 5724644 h 5724644"/>
              <a:gd name="connsiteX38" fmla="*/ 4669525 w 10639425"/>
              <a:gd name="connsiteY38" fmla="*/ 5724644 h 5724644"/>
              <a:gd name="connsiteX39" fmla="*/ 3972052 w 10639425"/>
              <a:gd name="connsiteY39" fmla="*/ 5724644 h 5724644"/>
              <a:gd name="connsiteX40" fmla="*/ 3168184 w 10639425"/>
              <a:gd name="connsiteY40" fmla="*/ 5724644 h 5724644"/>
              <a:gd name="connsiteX41" fmla="*/ 2896288 w 10639425"/>
              <a:gd name="connsiteY41" fmla="*/ 5724644 h 5724644"/>
              <a:gd name="connsiteX42" fmla="*/ 2411603 w 10639425"/>
              <a:gd name="connsiteY42" fmla="*/ 5724644 h 5724644"/>
              <a:gd name="connsiteX43" fmla="*/ 1714130 w 10639425"/>
              <a:gd name="connsiteY43" fmla="*/ 5724644 h 5724644"/>
              <a:gd name="connsiteX44" fmla="*/ 1442233 w 10639425"/>
              <a:gd name="connsiteY44" fmla="*/ 5724644 h 5724644"/>
              <a:gd name="connsiteX45" fmla="*/ 851154 w 10639425"/>
              <a:gd name="connsiteY45" fmla="*/ 5724644 h 5724644"/>
              <a:gd name="connsiteX46" fmla="*/ 0 w 10639425"/>
              <a:gd name="connsiteY46" fmla="*/ 5724644 h 5724644"/>
              <a:gd name="connsiteX47" fmla="*/ 0 w 10639425"/>
              <a:gd name="connsiteY47" fmla="*/ 5152180 h 5724644"/>
              <a:gd name="connsiteX48" fmla="*/ 0 w 10639425"/>
              <a:gd name="connsiteY48" fmla="*/ 4579715 h 5724644"/>
              <a:gd name="connsiteX49" fmla="*/ 0 w 10639425"/>
              <a:gd name="connsiteY49" fmla="*/ 3950004 h 5724644"/>
              <a:gd name="connsiteX50" fmla="*/ 0 w 10639425"/>
              <a:gd name="connsiteY50" fmla="*/ 3549279 h 5724644"/>
              <a:gd name="connsiteX51" fmla="*/ 0 w 10639425"/>
              <a:gd name="connsiteY51" fmla="*/ 3034061 h 5724644"/>
              <a:gd name="connsiteX52" fmla="*/ 0 w 10639425"/>
              <a:gd name="connsiteY52" fmla="*/ 2404350 h 5724644"/>
              <a:gd name="connsiteX53" fmla="*/ 0 w 10639425"/>
              <a:gd name="connsiteY53" fmla="*/ 2003625 h 5724644"/>
              <a:gd name="connsiteX54" fmla="*/ 0 w 10639425"/>
              <a:gd name="connsiteY54" fmla="*/ 1316668 h 5724644"/>
              <a:gd name="connsiteX55" fmla="*/ 0 w 10639425"/>
              <a:gd name="connsiteY55" fmla="*/ 629711 h 5724644"/>
              <a:gd name="connsiteX56" fmla="*/ 0 w 10639425"/>
              <a:gd name="connsiteY56" fmla="*/ 0 h 572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639425" h="5724644" fill="none" extrusionOk="0">
                <a:moveTo>
                  <a:pt x="0" y="0"/>
                </a:moveTo>
                <a:cubicBezTo>
                  <a:pt x="345104" y="-74356"/>
                  <a:pt x="377386" y="23301"/>
                  <a:pt x="697473" y="0"/>
                </a:cubicBezTo>
                <a:cubicBezTo>
                  <a:pt x="1017560" y="-23301"/>
                  <a:pt x="1118403" y="43823"/>
                  <a:pt x="1394947" y="0"/>
                </a:cubicBezTo>
                <a:cubicBezTo>
                  <a:pt x="1671491" y="-43823"/>
                  <a:pt x="1931810" y="21138"/>
                  <a:pt x="2198815" y="0"/>
                </a:cubicBezTo>
                <a:cubicBezTo>
                  <a:pt x="2465820" y="-21138"/>
                  <a:pt x="2649057" y="67454"/>
                  <a:pt x="3002682" y="0"/>
                </a:cubicBezTo>
                <a:cubicBezTo>
                  <a:pt x="3356307" y="-67454"/>
                  <a:pt x="3280625" y="24896"/>
                  <a:pt x="3380973" y="0"/>
                </a:cubicBezTo>
                <a:cubicBezTo>
                  <a:pt x="3481321" y="-24896"/>
                  <a:pt x="3796963" y="63945"/>
                  <a:pt x="3972052" y="0"/>
                </a:cubicBezTo>
                <a:cubicBezTo>
                  <a:pt x="4147141" y="-63945"/>
                  <a:pt x="4491536" y="59385"/>
                  <a:pt x="4669525" y="0"/>
                </a:cubicBezTo>
                <a:cubicBezTo>
                  <a:pt x="4847514" y="-59385"/>
                  <a:pt x="4961090" y="10844"/>
                  <a:pt x="5047816" y="0"/>
                </a:cubicBezTo>
                <a:cubicBezTo>
                  <a:pt x="5134542" y="-10844"/>
                  <a:pt x="5418095" y="20660"/>
                  <a:pt x="5638895" y="0"/>
                </a:cubicBezTo>
                <a:cubicBezTo>
                  <a:pt x="5859695" y="-20660"/>
                  <a:pt x="5798131" y="24703"/>
                  <a:pt x="5910792" y="0"/>
                </a:cubicBezTo>
                <a:cubicBezTo>
                  <a:pt x="6023453" y="-24703"/>
                  <a:pt x="6501665" y="28484"/>
                  <a:pt x="6714659" y="0"/>
                </a:cubicBezTo>
                <a:cubicBezTo>
                  <a:pt x="6927653" y="-28484"/>
                  <a:pt x="7038640" y="13901"/>
                  <a:pt x="7199344" y="0"/>
                </a:cubicBezTo>
                <a:cubicBezTo>
                  <a:pt x="7360049" y="-13901"/>
                  <a:pt x="7802393" y="20300"/>
                  <a:pt x="8003212" y="0"/>
                </a:cubicBezTo>
                <a:cubicBezTo>
                  <a:pt x="8204031" y="-20300"/>
                  <a:pt x="8530847" y="55299"/>
                  <a:pt x="8700685" y="0"/>
                </a:cubicBezTo>
                <a:cubicBezTo>
                  <a:pt x="8870523" y="-55299"/>
                  <a:pt x="9135971" y="15475"/>
                  <a:pt x="9398159" y="0"/>
                </a:cubicBezTo>
                <a:cubicBezTo>
                  <a:pt x="9660347" y="-15475"/>
                  <a:pt x="9890412" y="4482"/>
                  <a:pt x="10095632" y="0"/>
                </a:cubicBezTo>
                <a:cubicBezTo>
                  <a:pt x="10300852" y="-4482"/>
                  <a:pt x="10504767" y="57771"/>
                  <a:pt x="10639425" y="0"/>
                </a:cubicBezTo>
                <a:cubicBezTo>
                  <a:pt x="10680031" y="246305"/>
                  <a:pt x="10569150" y="475424"/>
                  <a:pt x="10639425" y="629711"/>
                </a:cubicBezTo>
                <a:cubicBezTo>
                  <a:pt x="10709700" y="783998"/>
                  <a:pt x="10601348" y="1055861"/>
                  <a:pt x="10639425" y="1202175"/>
                </a:cubicBezTo>
                <a:cubicBezTo>
                  <a:pt x="10677502" y="1348489"/>
                  <a:pt x="10601900" y="1603898"/>
                  <a:pt x="10639425" y="1774640"/>
                </a:cubicBezTo>
                <a:cubicBezTo>
                  <a:pt x="10676950" y="1945382"/>
                  <a:pt x="10621268" y="2028692"/>
                  <a:pt x="10639425" y="2175365"/>
                </a:cubicBezTo>
                <a:cubicBezTo>
                  <a:pt x="10657582" y="2322038"/>
                  <a:pt x="10637260" y="2551132"/>
                  <a:pt x="10639425" y="2747829"/>
                </a:cubicBezTo>
                <a:cubicBezTo>
                  <a:pt x="10641590" y="2944526"/>
                  <a:pt x="10598375" y="3078461"/>
                  <a:pt x="10639425" y="3320294"/>
                </a:cubicBezTo>
                <a:cubicBezTo>
                  <a:pt x="10680475" y="3562127"/>
                  <a:pt x="10637062" y="3716534"/>
                  <a:pt x="10639425" y="3892758"/>
                </a:cubicBezTo>
                <a:cubicBezTo>
                  <a:pt x="10641788" y="4068982"/>
                  <a:pt x="10568323" y="4375376"/>
                  <a:pt x="10639425" y="4522469"/>
                </a:cubicBezTo>
                <a:cubicBezTo>
                  <a:pt x="10710527" y="4669562"/>
                  <a:pt x="10617012" y="4928495"/>
                  <a:pt x="10639425" y="5152180"/>
                </a:cubicBezTo>
                <a:cubicBezTo>
                  <a:pt x="10661838" y="5375865"/>
                  <a:pt x="10581756" y="5448310"/>
                  <a:pt x="10639425" y="5724644"/>
                </a:cubicBezTo>
                <a:cubicBezTo>
                  <a:pt x="10351941" y="5794003"/>
                  <a:pt x="10225047" y="5636532"/>
                  <a:pt x="9835557" y="5724644"/>
                </a:cubicBezTo>
                <a:cubicBezTo>
                  <a:pt x="9446067" y="5812756"/>
                  <a:pt x="9477014" y="5699359"/>
                  <a:pt x="9138084" y="5724644"/>
                </a:cubicBezTo>
                <a:cubicBezTo>
                  <a:pt x="8799154" y="5749929"/>
                  <a:pt x="8592181" y="5701737"/>
                  <a:pt x="8334216" y="5724644"/>
                </a:cubicBezTo>
                <a:cubicBezTo>
                  <a:pt x="8076251" y="5747551"/>
                  <a:pt x="8141932" y="5701184"/>
                  <a:pt x="7955926" y="5724644"/>
                </a:cubicBezTo>
                <a:cubicBezTo>
                  <a:pt x="7769920" y="5748104"/>
                  <a:pt x="7577993" y="5655266"/>
                  <a:pt x="7258452" y="5724644"/>
                </a:cubicBezTo>
                <a:cubicBezTo>
                  <a:pt x="6938911" y="5794022"/>
                  <a:pt x="7017462" y="5682159"/>
                  <a:pt x="6880162" y="5724644"/>
                </a:cubicBezTo>
                <a:cubicBezTo>
                  <a:pt x="6742862" y="5767129"/>
                  <a:pt x="6648987" y="5694605"/>
                  <a:pt x="6501871" y="5724644"/>
                </a:cubicBezTo>
                <a:cubicBezTo>
                  <a:pt x="6354755" y="5754683"/>
                  <a:pt x="5869655" y="5643400"/>
                  <a:pt x="5698003" y="5724644"/>
                </a:cubicBezTo>
                <a:cubicBezTo>
                  <a:pt x="5526351" y="5805888"/>
                  <a:pt x="5359427" y="5698182"/>
                  <a:pt x="5213318" y="5724644"/>
                </a:cubicBezTo>
                <a:cubicBezTo>
                  <a:pt x="5067210" y="5751106"/>
                  <a:pt x="5015268" y="5696997"/>
                  <a:pt x="4941422" y="5724644"/>
                </a:cubicBezTo>
                <a:cubicBezTo>
                  <a:pt x="4867576" y="5752291"/>
                  <a:pt x="4730701" y="5706668"/>
                  <a:pt x="4669525" y="5724644"/>
                </a:cubicBezTo>
                <a:cubicBezTo>
                  <a:pt x="4608349" y="5742620"/>
                  <a:pt x="4192920" y="5720260"/>
                  <a:pt x="3972052" y="5724644"/>
                </a:cubicBezTo>
                <a:cubicBezTo>
                  <a:pt x="3751184" y="5729028"/>
                  <a:pt x="3519457" y="5711502"/>
                  <a:pt x="3168184" y="5724644"/>
                </a:cubicBezTo>
                <a:cubicBezTo>
                  <a:pt x="2816911" y="5737786"/>
                  <a:pt x="2962332" y="5713029"/>
                  <a:pt x="2896288" y="5724644"/>
                </a:cubicBezTo>
                <a:cubicBezTo>
                  <a:pt x="2830244" y="5736259"/>
                  <a:pt x="2653831" y="5706233"/>
                  <a:pt x="2411603" y="5724644"/>
                </a:cubicBezTo>
                <a:cubicBezTo>
                  <a:pt x="2169375" y="5743055"/>
                  <a:pt x="1858756" y="5669358"/>
                  <a:pt x="1714130" y="5724644"/>
                </a:cubicBezTo>
                <a:cubicBezTo>
                  <a:pt x="1569504" y="5779930"/>
                  <a:pt x="1576468" y="5716278"/>
                  <a:pt x="1442233" y="5724644"/>
                </a:cubicBezTo>
                <a:cubicBezTo>
                  <a:pt x="1307998" y="5733010"/>
                  <a:pt x="1049738" y="5654487"/>
                  <a:pt x="851154" y="5724644"/>
                </a:cubicBezTo>
                <a:cubicBezTo>
                  <a:pt x="652570" y="5794801"/>
                  <a:pt x="249768" y="5696422"/>
                  <a:pt x="0" y="5724644"/>
                </a:cubicBezTo>
                <a:cubicBezTo>
                  <a:pt x="-42110" y="5446749"/>
                  <a:pt x="34712" y="5348222"/>
                  <a:pt x="0" y="5152180"/>
                </a:cubicBezTo>
                <a:cubicBezTo>
                  <a:pt x="-34712" y="4956138"/>
                  <a:pt x="2521" y="4844136"/>
                  <a:pt x="0" y="4579715"/>
                </a:cubicBezTo>
                <a:cubicBezTo>
                  <a:pt x="-2521" y="4315295"/>
                  <a:pt x="12080" y="4132262"/>
                  <a:pt x="0" y="3950004"/>
                </a:cubicBezTo>
                <a:cubicBezTo>
                  <a:pt x="-12080" y="3767746"/>
                  <a:pt x="13176" y="3723627"/>
                  <a:pt x="0" y="3549279"/>
                </a:cubicBezTo>
                <a:cubicBezTo>
                  <a:pt x="-13176" y="3374932"/>
                  <a:pt x="30139" y="3216771"/>
                  <a:pt x="0" y="3034061"/>
                </a:cubicBezTo>
                <a:cubicBezTo>
                  <a:pt x="-30139" y="2851351"/>
                  <a:pt x="9084" y="2576084"/>
                  <a:pt x="0" y="2404350"/>
                </a:cubicBezTo>
                <a:cubicBezTo>
                  <a:pt x="-9084" y="2232616"/>
                  <a:pt x="26908" y="2096290"/>
                  <a:pt x="0" y="2003625"/>
                </a:cubicBezTo>
                <a:cubicBezTo>
                  <a:pt x="-26908" y="1910961"/>
                  <a:pt x="46160" y="1628669"/>
                  <a:pt x="0" y="1316668"/>
                </a:cubicBezTo>
                <a:cubicBezTo>
                  <a:pt x="-46160" y="1004667"/>
                  <a:pt x="58545" y="813175"/>
                  <a:pt x="0" y="629711"/>
                </a:cubicBezTo>
                <a:cubicBezTo>
                  <a:pt x="-58545" y="446247"/>
                  <a:pt x="15268" y="143601"/>
                  <a:pt x="0" y="0"/>
                </a:cubicBezTo>
                <a:close/>
              </a:path>
              <a:path w="10639425" h="5724644" stroke="0" extrusionOk="0">
                <a:moveTo>
                  <a:pt x="0" y="0"/>
                </a:moveTo>
                <a:cubicBezTo>
                  <a:pt x="121834" y="-25840"/>
                  <a:pt x="201010" y="3788"/>
                  <a:pt x="378291" y="0"/>
                </a:cubicBezTo>
                <a:cubicBezTo>
                  <a:pt x="555572" y="-3788"/>
                  <a:pt x="734057" y="5094"/>
                  <a:pt x="1075764" y="0"/>
                </a:cubicBezTo>
                <a:cubicBezTo>
                  <a:pt x="1417471" y="-5094"/>
                  <a:pt x="1284874" y="30374"/>
                  <a:pt x="1347660" y="0"/>
                </a:cubicBezTo>
                <a:cubicBezTo>
                  <a:pt x="1410446" y="-30374"/>
                  <a:pt x="1518679" y="30699"/>
                  <a:pt x="1619557" y="0"/>
                </a:cubicBezTo>
                <a:cubicBezTo>
                  <a:pt x="1720435" y="-30699"/>
                  <a:pt x="1829977" y="16975"/>
                  <a:pt x="1997848" y="0"/>
                </a:cubicBezTo>
                <a:cubicBezTo>
                  <a:pt x="2165719" y="-16975"/>
                  <a:pt x="2254337" y="26007"/>
                  <a:pt x="2482532" y="0"/>
                </a:cubicBezTo>
                <a:cubicBezTo>
                  <a:pt x="2710727" y="-26007"/>
                  <a:pt x="2950587" y="1803"/>
                  <a:pt x="3073612" y="0"/>
                </a:cubicBezTo>
                <a:cubicBezTo>
                  <a:pt x="3196637" y="-1803"/>
                  <a:pt x="3372739" y="40873"/>
                  <a:pt x="3451902" y="0"/>
                </a:cubicBezTo>
                <a:cubicBezTo>
                  <a:pt x="3531065" y="-40873"/>
                  <a:pt x="3598138" y="29971"/>
                  <a:pt x="3723799" y="0"/>
                </a:cubicBezTo>
                <a:cubicBezTo>
                  <a:pt x="3849460" y="-29971"/>
                  <a:pt x="4169646" y="18858"/>
                  <a:pt x="4527666" y="0"/>
                </a:cubicBezTo>
                <a:cubicBezTo>
                  <a:pt x="4885686" y="-18858"/>
                  <a:pt x="5029205" y="75370"/>
                  <a:pt x="5225140" y="0"/>
                </a:cubicBezTo>
                <a:cubicBezTo>
                  <a:pt x="5421075" y="-75370"/>
                  <a:pt x="5627104" y="3159"/>
                  <a:pt x="6029008" y="0"/>
                </a:cubicBezTo>
                <a:cubicBezTo>
                  <a:pt x="6430912" y="-3159"/>
                  <a:pt x="6282377" y="24407"/>
                  <a:pt x="6513692" y="0"/>
                </a:cubicBezTo>
                <a:cubicBezTo>
                  <a:pt x="6745007" y="-24407"/>
                  <a:pt x="6770831" y="43255"/>
                  <a:pt x="6891983" y="0"/>
                </a:cubicBezTo>
                <a:cubicBezTo>
                  <a:pt x="7013135" y="-43255"/>
                  <a:pt x="7420292" y="24824"/>
                  <a:pt x="7589457" y="0"/>
                </a:cubicBezTo>
                <a:cubicBezTo>
                  <a:pt x="7758622" y="-24824"/>
                  <a:pt x="7764470" y="30278"/>
                  <a:pt x="7861353" y="0"/>
                </a:cubicBezTo>
                <a:cubicBezTo>
                  <a:pt x="7958236" y="-30278"/>
                  <a:pt x="8426291" y="32833"/>
                  <a:pt x="8665221" y="0"/>
                </a:cubicBezTo>
                <a:cubicBezTo>
                  <a:pt x="8904151" y="-32833"/>
                  <a:pt x="9037080" y="41220"/>
                  <a:pt x="9149906" y="0"/>
                </a:cubicBezTo>
                <a:cubicBezTo>
                  <a:pt x="9262732" y="-41220"/>
                  <a:pt x="9610541" y="10620"/>
                  <a:pt x="9953773" y="0"/>
                </a:cubicBezTo>
                <a:cubicBezTo>
                  <a:pt x="10297005" y="-10620"/>
                  <a:pt x="10341001" y="16004"/>
                  <a:pt x="10639425" y="0"/>
                </a:cubicBezTo>
                <a:cubicBezTo>
                  <a:pt x="10641861" y="145105"/>
                  <a:pt x="10610597" y="302726"/>
                  <a:pt x="10639425" y="515218"/>
                </a:cubicBezTo>
                <a:cubicBezTo>
                  <a:pt x="10668253" y="727710"/>
                  <a:pt x="10605592" y="1031202"/>
                  <a:pt x="10639425" y="1202175"/>
                </a:cubicBezTo>
                <a:cubicBezTo>
                  <a:pt x="10673258" y="1373148"/>
                  <a:pt x="10604718" y="1461788"/>
                  <a:pt x="10639425" y="1602900"/>
                </a:cubicBezTo>
                <a:cubicBezTo>
                  <a:pt x="10674132" y="1744013"/>
                  <a:pt x="10576562" y="1966822"/>
                  <a:pt x="10639425" y="2175365"/>
                </a:cubicBezTo>
                <a:cubicBezTo>
                  <a:pt x="10702288" y="2383909"/>
                  <a:pt x="10620879" y="2475578"/>
                  <a:pt x="10639425" y="2576090"/>
                </a:cubicBezTo>
                <a:cubicBezTo>
                  <a:pt x="10657971" y="2676603"/>
                  <a:pt x="10625588" y="2928449"/>
                  <a:pt x="10639425" y="3091308"/>
                </a:cubicBezTo>
                <a:cubicBezTo>
                  <a:pt x="10653262" y="3254167"/>
                  <a:pt x="10623097" y="3355460"/>
                  <a:pt x="10639425" y="3549279"/>
                </a:cubicBezTo>
                <a:cubicBezTo>
                  <a:pt x="10655753" y="3743098"/>
                  <a:pt x="10616012" y="3852644"/>
                  <a:pt x="10639425" y="4121744"/>
                </a:cubicBezTo>
                <a:cubicBezTo>
                  <a:pt x="10662838" y="4390845"/>
                  <a:pt x="10633706" y="4540110"/>
                  <a:pt x="10639425" y="4751455"/>
                </a:cubicBezTo>
                <a:cubicBezTo>
                  <a:pt x="10645144" y="4962800"/>
                  <a:pt x="10567691" y="5428228"/>
                  <a:pt x="10639425" y="5724644"/>
                </a:cubicBezTo>
                <a:cubicBezTo>
                  <a:pt x="10402756" y="5728275"/>
                  <a:pt x="9996705" y="5636571"/>
                  <a:pt x="9835557" y="5724644"/>
                </a:cubicBezTo>
                <a:cubicBezTo>
                  <a:pt x="9674409" y="5812717"/>
                  <a:pt x="9505919" y="5711686"/>
                  <a:pt x="9244478" y="5724644"/>
                </a:cubicBezTo>
                <a:cubicBezTo>
                  <a:pt x="8983037" y="5737602"/>
                  <a:pt x="9040433" y="5694927"/>
                  <a:pt x="8972582" y="5724644"/>
                </a:cubicBezTo>
                <a:cubicBezTo>
                  <a:pt x="8904731" y="5754361"/>
                  <a:pt x="8665547" y="5672212"/>
                  <a:pt x="8381503" y="5724644"/>
                </a:cubicBezTo>
                <a:cubicBezTo>
                  <a:pt x="8097459" y="5777076"/>
                  <a:pt x="7824319" y="5674290"/>
                  <a:pt x="7684029" y="5724644"/>
                </a:cubicBezTo>
                <a:cubicBezTo>
                  <a:pt x="7543739" y="5774998"/>
                  <a:pt x="7288396" y="5681717"/>
                  <a:pt x="7092950" y="5724644"/>
                </a:cubicBezTo>
                <a:cubicBezTo>
                  <a:pt x="6897504" y="5767571"/>
                  <a:pt x="6944068" y="5697663"/>
                  <a:pt x="6821054" y="5724644"/>
                </a:cubicBezTo>
                <a:cubicBezTo>
                  <a:pt x="6698040" y="5751625"/>
                  <a:pt x="6400873" y="5667926"/>
                  <a:pt x="6229974" y="5724644"/>
                </a:cubicBezTo>
                <a:cubicBezTo>
                  <a:pt x="6059075" y="5781362"/>
                  <a:pt x="5683617" y="5660997"/>
                  <a:pt x="5426107" y="5724644"/>
                </a:cubicBezTo>
                <a:cubicBezTo>
                  <a:pt x="5168597" y="5788291"/>
                  <a:pt x="5286166" y="5719662"/>
                  <a:pt x="5154210" y="5724644"/>
                </a:cubicBezTo>
                <a:cubicBezTo>
                  <a:pt x="5022254" y="5729626"/>
                  <a:pt x="5011516" y="5706695"/>
                  <a:pt x="4882314" y="5724644"/>
                </a:cubicBezTo>
                <a:cubicBezTo>
                  <a:pt x="4753112" y="5742593"/>
                  <a:pt x="4521921" y="5706611"/>
                  <a:pt x="4397629" y="5724644"/>
                </a:cubicBezTo>
                <a:cubicBezTo>
                  <a:pt x="4273338" y="5742677"/>
                  <a:pt x="4033267" y="5701189"/>
                  <a:pt x="3700156" y="5724644"/>
                </a:cubicBezTo>
                <a:cubicBezTo>
                  <a:pt x="3367045" y="5748099"/>
                  <a:pt x="3541513" y="5710393"/>
                  <a:pt x="3428259" y="5724644"/>
                </a:cubicBezTo>
                <a:cubicBezTo>
                  <a:pt x="3315005" y="5738895"/>
                  <a:pt x="3269470" y="5712905"/>
                  <a:pt x="3156363" y="5724644"/>
                </a:cubicBezTo>
                <a:cubicBezTo>
                  <a:pt x="3043256" y="5736383"/>
                  <a:pt x="2757161" y="5652896"/>
                  <a:pt x="2458889" y="5724644"/>
                </a:cubicBezTo>
                <a:cubicBezTo>
                  <a:pt x="2160617" y="5796392"/>
                  <a:pt x="2254611" y="5709801"/>
                  <a:pt x="2080599" y="5724644"/>
                </a:cubicBezTo>
                <a:cubicBezTo>
                  <a:pt x="1906587" y="5739487"/>
                  <a:pt x="1713214" y="5682038"/>
                  <a:pt x="1489519" y="5724644"/>
                </a:cubicBezTo>
                <a:cubicBezTo>
                  <a:pt x="1265824" y="5767250"/>
                  <a:pt x="1238263" y="5698175"/>
                  <a:pt x="1111229" y="5724644"/>
                </a:cubicBezTo>
                <a:cubicBezTo>
                  <a:pt x="984195" y="5751113"/>
                  <a:pt x="360268" y="5706059"/>
                  <a:pt x="0" y="5724644"/>
                </a:cubicBezTo>
                <a:cubicBezTo>
                  <a:pt x="-22056" y="5600664"/>
                  <a:pt x="4545" y="5368826"/>
                  <a:pt x="0" y="5209426"/>
                </a:cubicBezTo>
                <a:cubicBezTo>
                  <a:pt x="-4545" y="5050026"/>
                  <a:pt x="8522" y="4942568"/>
                  <a:pt x="0" y="4808701"/>
                </a:cubicBezTo>
                <a:cubicBezTo>
                  <a:pt x="-8522" y="4674834"/>
                  <a:pt x="397" y="4416577"/>
                  <a:pt x="0" y="4121744"/>
                </a:cubicBezTo>
                <a:cubicBezTo>
                  <a:pt x="-397" y="3826911"/>
                  <a:pt x="43130" y="3818018"/>
                  <a:pt x="0" y="3606526"/>
                </a:cubicBezTo>
                <a:cubicBezTo>
                  <a:pt x="-43130" y="3395034"/>
                  <a:pt x="57059" y="3193898"/>
                  <a:pt x="0" y="2919568"/>
                </a:cubicBezTo>
                <a:cubicBezTo>
                  <a:pt x="-57059" y="2645238"/>
                  <a:pt x="16481" y="2644251"/>
                  <a:pt x="0" y="2461597"/>
                </a:cubicBezTo>
                <a:cubicBezTo>
                  <a:pt x="-16481" y="2278943"/>
                  <a:pt x="12727" y="2166417"/>
                  <a:pt x="0" y="2060872"/>
                </a:cubicBezTo>
                <a:cubicBezTo>
                  <a:pt x="-12727" y="1955328"/>
                  <a:pt x="73779" y="1559248"/>
                  <a:pt x="0" y="1431161"/>
                </a:cubicBezTo>
                <a:cubicBezTo>
                  <a:pt x="-73779" y="1303074"/>
                  <a:pt x="49711" y="1005510"/>
                  <a:pt x="0" y="744204"/>
                </a:cubicBezTo>
                <a:cubicBezTo>
                  <a:pt x="-49711" y="482898"/>
                  <a:pt x="48604" y="323041"/>
                  <a:pt x="0" y="0"/>
                </a:cubicBezTo>
                <a:close/>
              </a:path>
            </a:pathLst>
          </a:custGeom>
          <a:solidFill>
            <a:schemeClr val="bg1">
              <a:lumMod val="95000"/>
            </a:schemeClr>
          </a:solidFill>
          <a:ln>
            <a:extLst>
              <a:ext uri="{C807C97D-BFC1-408E-A445-0C87EB9F89A2}">
                <ask:lineSketchStyleProps xmlns:ask="http://schemas.microsoft.com/office/drawing/2018/sketchyshapes" sd="899622468">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AT" sz="2400" b="1" dirty="0">
                <a:latin typeface="Schulschrift" panose="02000603000000000000" pitchFamily="2" charset="0"/>
                <a:ea typeface="Schulschrift" panose="02000603000000000000" pitchFamily="2" charset="0"/>
              </a:rPr>
              <a:t>Entwicklung und Veränderung</a:t>
            </a: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p:txBody>
      </p:sp>
      <p:sp>
        <p:nvSpPr>
          <p:cNvPr id="3" name="Rechteck: abgerundete Ecken 2">
            <a:extLst>
              <a:ext uri="{FF2B5EF4-FFF2-40B4-BE49-F238E27FC236}">
                <a16:creationId xmlns:a16="http://schemas.microsoft.com/office/drawing/2014/main" id="{5FE987BC-E65A-40E1-8366-FB7794A5106B}"/>
              </a:ext>
            </a:extLst>
          </p:cNvPr>
          <p:cNvSpPr/>
          <p:nvPr/>
        </p:nvSpPr>
        <p:spPr>
          <a:xfrm>
            <a:off x="1276349" y="1109662"/>
            <a:ext cx="9458325" cy="48910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de-AT" dirty="0">
              <a:solidFill>
                <a:schemeClr val="tx1"/>
              </a:solidFill>
              <a:latin typeface="Schulschrift" panose="02000603000000000000" pitchFamily="2" charset="0"/>
              <a:ea typeface="Schulschrift" panose="02000603000000000000" pitchFamily="2" charset="0"/>
            </a:endParaRPr>
          </a:p>
          <a:p>
            <a:pPr algn="ctr">
              <a:lnSpc>
                <a:spcPct val="150000"/>
              </a:lnSpc>
            </a:pPr>
            <a:endParaRPr lang="de-AT" dirty="0">
              <a:solidFill>
                <a:schemeClr val="tx1"/>
              </a:solidFill>
              <a:latin typeface="Schulschrift" panose="02000603000000000000" pitchFamily="2" charset="0"/>
              <a:ea typeface="Schulschrift" panose="02000603000000000000" pitchFamily="2" charset="0"/>
            </a:endParaRPr>
          </a:p>
          <a:p>
            <a:pPr algn="ctr">
              <a:lnSpc>
                <a:spcPct val="150000"/>
              </a:lnSpc>
            </a:pPr>
            <a:endParaRPr lang="de-AT" dirty="0">
              <a:solidFill>
                <a:schemeClr val="tx1"/>
              </a:solidFill>
              <a:latin typeface="Schulschrift" panose="02000603000000000000" pitchFamily="2" charset="0"/>
              <a:ea typeface="Schulschrift" panose="02000603000000000000" pitchFamily="2" charset="0"/>
            </a:endParaRPr>
          </a:p>
          <a:p>
            <a:pPr algn="ctr">
              <a:lnSpc>
                <a:spcPct val="150000"/>
              </a:lnSpc>
            </a:pPr>
            <a:endParaRPr lang="de-AT" dirty="0">
              <a:solidFill>
                <a:schemeClr val="tx1"/>
              </a:solidFill>
              <a:latin typeface="Schulschrift" panose="02000603000000000000" pitchFamily="2" charset="0"/>
              <a:ea typeface="Schulschrift" panose="02000603000000000000" pitchFamily="2" charset="0"/>
            </a:endParaRPr>
          </a:p>
          <a:p>
            <a:pPr algn="ctr">
              <a:lnSpc>
                <a:spcPct val="150000"/>
              </a:lnSpc>
            </a:pPr>
            <a:endParaRPr lang="de-AT" dirty="0">
              <a:solidFill>
                <a:schemeClr val="tx1"/>
              </a:solidFill>
              <a:latin typeface="Schulschrift" panose="02000603000000000000" pitchFamily="2" charset="0"/>
              <a:ea typeface="Schulschrift" panose="02000603000000000000" pitchFamily="2" charset="0"/>
            </a:endParaRPr>
          </a:p>
          <a:p>
            <a:pPr algn="ctr">
              <a:lnSpc>
                <a:spcPct val="150000"/>
              </a:lnSpc>
            </a:pPr>
            <a:r>
              <a:rPr lang="de-AT" dirty="0">
                <a:solidFill>
                  <a:schemeClr val="tx1"/>
                </a:solidFill>
                <a:latin typeface="Schulschrift" panose="02000603000000000000" pitchFamily="2" charset="0"/>
                <a:ea typeface="Schulschrift" panose="02000603000000000000" pitchFamily="2" charset="0"/>
              </a:rPr>
              <a:t>Du hast nun gesehen, dass sich vieles auf der Welt verändert und weiterentwickelt und das ist ganz normal. Hätte sich das Leben hier auf der Erde und unsere Gesellschaft nicht weiterentwickelt, wären wir heute nicht hier. Auch wir selbst entwickeln uns jeden Tag weiter und verändern uns. Das beginnt schon ab dem Zeitpunkt, in welchem wir im Bauch unserer Mama heranwachsen und setzt sich danach fort. Wir werden älter, wachsen, finden neue Freunde und lernen jeden Tag Neues dazu. </a:t>
            </a:r>
          </a:p>
          <a:p>
            <a:pPr algn="ctr">
              <a:lnSpc>
                <a:spcPct val="150000"/>
              </a:lnSpc>
            </a:pPr>
            <a:endParaRPr lang="de-AT" dirty="0">
              <a:solidFill>
                <a:schemeClr val="tx1"/>
              </a:solidFill>
              <a:latin typeface="Schulschrift" panose="02000603000000000000" pitchFamily="2" charset="0"/>
              <a:ea typeface="Schulschrift" panose="02000603000000000000" pitchFamily="2" charset="0"/>
            </a:endParaRPr>
          </a:p>
          <a:p>
            <a:pPr algn="ctr">
              <a:lnSpc>
                <a:spcPct val="150000"/>
              </a:lnSpc>
            </a:pPr>
            <a:r>
              <a:rPr lang="de-AT" dirty="0">
                <a:solidFill>
                  <a:schemeClr val="tx1"/>
                </a:solidFill>
                <a:latin typeface="Schulschrift" panose="02000603000000000000" pitchFamily="2" charset="0"/>
                <a:ea typeface="Schulschrift" panose="02000603000000000000" pitchFamily="2" charset="0"/>
              </a:rPr>
              <a:t>Was hat sich für dich verändert, seitdem du in die Schule gehst? Überlege und schreibe deine Gedanken auf der nächsten Seite auf!</a:t>
            </a: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algn="ctr">
              <a:lnSpc>
                <a:spcPct val="150000"/>
              </a:lnSpc>
            </a:pPr>
            <a:endParaRPr lang="de-AT" dirty="0">
              <a:solidFill>
                <a:schemeClr val="tx1"/>
              </a:solidFill>
              <a:latin typeface="Schulschrift" panose="02000603000000000000" pitchFamily="2" charset="0"/>
              <a:ea typeface="Schulschrift" panose="02000603000000000000" pitchFamily="2" charset="0"/>
            </a:endParaRPr>
          </a:p>
        </p:txBody>
      </p:sp>
      <p:pic>
        <p:nvPicPr>
          <p:cNvPr id="5" name="Grafik 4">
            <a:extLst>
              <a:ext uri="{FF2B5EF4-FFF2-40B4-BE49-F238E27FC236}">
                <a16:creationId xmlns:a16="http://schemas.microsoft.com/office/drawing/2014/main" id="{2CF26DF3-8867-456A-A9E8-313ADD6B6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171" y="304731"/>
            <a:ext cx="2570902" cy="512038"/>
          </a:xfrm>
          <a:prstGeom prst="rect">
            <a:avLst/>
          </a:prstGeom>
        </p:spPr>
      </p:pic>
    </p:spTree>
    <p:extLst>
      <p:ext uri="{BB962C8B-B14F-4D97-AF65-F5344CB8AC3E}">
        <p14:creationId xmlns:p14="http://schemas.microsoft.com/office/powerpoint/2010/main" val="222512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54808C4-BFF5-4EAB-B7C8-DE23BBE4EDAB}"/>
              </a:ext>
            </a:extLst>
          </p:cNvPr>
          <p:cNvSpPr txBox="1"/>
          <p:nvPr/>
        </p:nvSpPr>
        <p:spPr>
          <a:xfrm>
            <a:off x="571500" y="304800"/>
            <a:ext cx="11125200" cy="6134100"/>
          </a:xfrm>
          <a:custGeom>
            <a:avLst/>
            <a:gdLst>
              <a:gd name="connsiteX0" fmla="*/ 0 w 11125200"/>
              <a:gd name="connsiteY0" fmla="*/ 0 h 6134100"/>
              <a:gd name="connsiteX1" fmla="*/ 585537 w 11125200"/>
              <a:gd name="connsiteY1" fmla="*/ 0 h 6134100"/>
              <a:gd name="connsiteX2" fmla="*/ 1171074 w 11125200"/>
              <a:gd name="connsiteY2" fmla="*/ 0 h 6134100"/>
              <a:gd name="connsiteX3" fmla="*/ 1756611 w 11125200"/>
              <a:gd name="connsiteY3" fmla="*/ 0 h 6134100"/>
              <a:gd name="connsiteX4" fmla="*/ 2119643 w 11125200"/>
              <a:gd name="connsiteY4" fmla="*/ 0 h 6134100"/>
              <a:gd name="connsiteX5" fmla="*/ 2705180 w 11125200"/>
              <a:gd name="connsiteY5" fmla="*/ 0 h 6134100"/>
              <a:gd name="connsiteX6" fmla="*/ 2956961 w 11125200"/>
              <a:gd name="connsiteY6" fmla="*/ 0 h 6134100"/>
              <a:gd name="connsiteX7" fmla="*/ 3319994 w 11125200"/>
              <a:gd name="connsiteY7" fmla="*/ 0 h 6134100"/>
              <a:gd name="connsiteX8" fmla="*/ 3905531 w 11125200"/>
              <a:gd name="connsiteY8" fmla="*/ 0 h 6134100"/>
              <a:gd name="connsiteX9" fmla="*/ 4602320 w 11125200"/>
              <a:gd name="connsiteY9" fmla="*/ 0 h 6134100"/>
              <a:gd name="connsiteX10" fmla="*/ 5299108 w 11125200"/>
              <a:gd name="connsiteY10" fmla="*/ 0 h 6134100"/>
              <a:gd name="connsiteX11" fmla="*/ 5550889 w 11125200"/>
              <a:gd name="connsiteY11" fmla="*/ 0 h 6134100"/>
              <a:gd name="connsiteX12" fmla="*/ 6136426 w 11125200"/>
              <a:gd name="connsiteY12" fmla="*/ 0 h 6134100"/>
              <a:gd name="connsiteX13" fmla="*/ 6721963 w 11125200"/>
              <a:gd name="connsiteY13" fmla="*/ 0 h 6134100"/>
              <a:gd name="connsiteX14" fmla="*/ 7084996 w 11125200"/>
              <a:gd name="connsiteY14" fmla="*/ 0 h 6134100"/>
              <a:gd name="connsiteX15" fmla="*/ 7781785 w 11125200"/>
              <a:gd name="connsiteY15" fmla="*/ 0 h 6134100"/>
              <a:gd name="connsiteX16" fmla="*/ 8478573 w 11125200"/>
              <a:gd name="connsiteY16" fmla="*/ 0 h 6134100"/>
              <a:gd name="connsiteX17" fmla="*/ 9175362 w 11125200"/>
              <a:gd name="connsiteY17" fmla="*/ 0 h 6134100"/>
              <a:gd name="connsiteX18" fmla="*/ 9983403 w 11125200"/>
              <a:gd name="connsiteY18" fmla="*/ 0 h 6134100"/>
              <a:gd name="connsiteX19" fmla="*/ 11125200 w 11125200"/>
              <a:gd name="connsiteY19" fmla="*/ 0 h 6134100"/>
              <a:gd name="connsiteX20" fmla="*/ 11125200 w 11125200"/>
              <a:gd name="connsiteY20" fmla="*/ 618986 h 6134100"/>
              <a:gd name="connsiteX21" fmla="*/ 11125200 w 11125200"/>
              <a:gd name="connsiteY21" fmla="*/ 1176632 h 6134100"/>
              <a:gd name="connsiteX22" fmla="*/ 11125200 w 11125200"/>
              <a:gd name="connsiteY22" fmla="*/ 1550254 h 6134100"/>
              <a:gd name="connsiteX23" fmla="*/ 11125200 w 11125200"/>
              <a:gd name="connsiteY23" fmla="*/ 1923877 h 6134100"/>
              <a:gd name="connsiteX24" fmla="*/ 11125200 w 11125200"/>
              <a:gd name="connsiteY24" fmla="*/ 2358840 h 6134100"/>
              <a:gd name="connsiteX25" fmla="*/ 11125200 w 11125200"/>
              <a:gd name="connsiteY25" fmla="*/ 3039168 h 6134100"/>
              <a:gd name="connsiteX26" fmla="*/ 11125200 w 11125200"/>
              <a:gd name="connsiteY26" fmla="*/ 3474131 h 6134100"/>
              <a:gd name="connsiteX27" fmla="*/ 11125200 w 11125200"/>
              <a:gd name="connsiteY27" fmla="*/ 3909095 h 6134100"/>
              <a:gd name="connsiteX28" fmla="*/ 11125200 w 11125200"/>
              <a:gd name="connsiteY28" fmla="*/ 4344058 h 6134100"/>
              <a:gd name="connsiteX29" fmla="*/ 11125200 w 11125200"/>
              <a:gd name="connsiteY29" fmla="*/ 4717681 h 6134100"/>
              <a:gd name="connsiteX30" fmla="*/ 11125200 w 11125200"/>
              <a:gd name="connsiteY30" fmla="*/ 5152644 h 6134100"/>
              <a:gd name="connsiteX31" fmla="*/ 11125200 w 11125200"/>
              <a:gd name="connsiteY31" fmla="*/ 6134100 h 6134100"/>
              <a:gd name="connsiteX32" fmla="*/ 10428411 w 11125200"/>
              <a:gd name="connsiteY32" fmla="*/ 6134100 h 6134100"/>
              <a:gd name="connsiteX33" fmla="*/ 10176630 w 11125200"/>
              <a:gd name="connsiteY33" fmla="*/ 6134100 h 6134100"/>
              <a:gd name="connsiteX34" fmla="*/ 9924849 w 11125200"/>
              <a:gd name="connsiteY34" fmla="*/ 6134100 h 6134100"/>
              <a:gd name="connsiteX35" fmla="*/ 9673069 w 11125200"/>
              <a:gd name="connsiteY35" fmla="*/ 6134100 h 6134100"/>
              <a:gd name="connsiteX36" fmla="*/ 9421288 w 11125200"/>
              <a:gd name="connsiteY36" fmla="*/ 6134100 h 6134100"/>
              <a:gd name="connsiteX37" fmla="*/ 8724499 w 11125200"/>
              <a:gd name="connsiteY37" fmla="*/ 6134100 h 6134100"/>
              <a:gd name="connsiteX38" fmla="*/ 8361466 w 11125200"/>
              <a:gd name="connsiteY38" fmla="*/ 6134100 h 6134100"/>
              <a:gd name="connsiteX39" fmla="*/ 7553425 w 11125200"/>
              <a:gd name="connsiteY39" fmla="*/ 6134100 h 6134100"/>
              <a:gd name="connsiteX40" fmla="*/ 6967888 w 11125200"/>
              <a:gd name="connsiteY40" fmla="*/ 6134100 h 6134100"/>
              <a:gd name="connsiteX41" fmla="*/ 6271100 w 11125200"/>
              <a:gd name="connsiteY41" fmla="*/ 6134100 h 6134100"/>
              <a:gd name="connsiteX42" fmla="*/ 5685563 w 11125200"/>
              <a:gd name="connsiteY42" fmla="*/ 6134100 h 6134100"/>
              <a:gd name="connsiteX43" fmla="*/ 5100026 w 11125200"/>
              <a:gd name="connsiteY43" fmla="*/ 6134100 h 6134100"/>
              <a:gd name="connsiteX44" fmla="*/ 4403237 w 11125200"/>
              <a:gd name="connsiteY44" fmla="*/ 6134100 h 6134100"/>
              <a:gd name="connsiteX45" fmla="*/ 3706448 w 11125200"/>
              <a:gd name="connsiteY45" fmla="*/ 6134100 h 6134100"/>
              <a:gd name="connsiteX46" fmla="*/ 3343415 w 11125200"/>
              <a:gd name="connsiteY46" fmla="*/ 6134100 h 6134100"/>
              <a:gd name="connsiteX47" fmla="*/ 3091635 w 11125200"/>
              <a:gd name="connsiteY47" fmla="*/ 6134100 h 6134100"/>
              <a:gd name="connsiteX48" fmla="*/ 2728602 w 11125200"/>
              <a:gd name="connsiteY48" fmla="*/ 6134100 h 6134100"/>
              <a:gd name="connsiteX49" fmla="*/ 2031813 w 11125200"/>
              <a:gd name="connsiteY49" fmla="*/ 6134100 h 6134100"/>
              <a:gd name="connsiteX50" fmla="*/ 1446276 w 11125200"/>
              <a:gd name="connsiteY50" fmla="*/ 6134100 h 6134100"/>
              <a:gd name="connsiteX51" fmla="*/ 749487 w 11125200"/>
              <a:gd name="connsiteY51" fmla="*/ 6134100 h 6134100"/>
              <a:gd name="connsiteX52" fmla="*/ 0 w 11125200"/>
              <a:gd name="connsiteY52" fmla="*/ 6134100 h 6134100"/>
              <a:gd name="connsiteX53" fmla="*/ 0 w 11125200"/>
              <a:gd name="connsiteY53" fmla="*/ 5760478 h 6134100"/>
              <a:gd name="connsiteX54" fmla="*/ 0 w 11125200"/>
              <a:gd name="connsiteY54" fmla="*/ 5080150 h 6134100"/>
              <a:gd name="connsiteX55" fmla="*/ 0 w 11125200"/>
              <a:gd name="connsiteY55" fmla="*/ 4522505 h 6134100"/>
              <a:gd name="connsiteX56" fmla="*/ 0 w 11125200"/>
              <a:gd name="connsiteY56" fmla="*/ 3964859 h 6134100"/>
              <a:gd name="connsiteX57" fmla="*/ 0 w 11125200"/>
              <a:gd name="connsiteY57" fmla="*/ 3284532 h 6134100"/>
              <a:gd name="connsiteX58" fmla="*/ 0 w 11125200"/>
              <a:gd name="connsiteY58" fmla="*/ 2849568 h 6134100"/>
              <a:gd name="connsiteX59" fmla="*/ 0 w 11125200"/>
              <a:gd name="connsiteY59" fmla="*/ 2475946 h 6134100"/>
              <a:gd name="connsiteX60" fmla="*/ 0 w 11125200"/>
              <a:gd name="connsiteY60" fmla="*/ 2040982 h 6134100"/>
              <a:gd name="connsiteX61" fmla="*/ 0 w 11125200"/>
              <a:gd name="connsiteY61" fmla="*/ 1667360 h 6134100"/>
              <a:gd name="connsiteX62" fmla="*/ 0 w 11125200"/>
              <a:gd name="connsiteY62" fmla="*/ 1232396 h 6134100"/>
              <a:gd name="connsiteX63" fmla="*/ 0 w 11125200"/>
              <a:gd name="connsiteY63" fmla="*/ 674751 h 6134100"/>
              <a:gd name="connsiteX64" fmla="*/ 0 w 11125200"/>
              <a:gd name="connsiteY64" fmla="*/ 0 h 613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125200" h="6134100" fill="none" extrusionOk="0">
                <a:moveTo>
                  <a:pt x="0" y="0"/>
                </a:moveTo>
                <a:cubicBezTo>
                  <a:pt x="220150" y="-23277"/>
                  <a:pt x="406438" y="24251"/>
                  <a:pt x="585537" y="0"/>
                </a:cubicBezTo>
                <a:cubicBezTo>
                  <a:pt x="764636" y="-24251"/>
                  <a:pt x="976603" y="12183"/>
                  <a:pt x="1171074" y="0"/>
                </a:cubicBezTo>
                <a:cubicBezTo>
                  <a:pt x="1365545" y="-12183"/>
                  <a:pt x="1572860" y="57333"/>
                  <a:pt x="1756611" y="0"/>
                </a:cubicBezTo>
                <a:cubicBezTo>
                  <a:pt x="1940362" y="-57333"/>
                  <a:pt x="1944504" y="39134"/>
                  <a:pt x="2119643" y="0"/>
                </a:cubicBezTo>
                <a:cubicBezTo>
                  <a:pt x="2294782" y="-39134"/>
                  <a:pt x="2546842" y="3465"/>
                  <a:pt x="2705180" y="0"/>
                </a:cubicBezTo>
                <a:cubicBezTo>
                  <a:pt x="2863518" y="-3465"/>
                  <a:pt x="2876423" y="10118"/>
                  <a:pt x="2956961" y="0"/>
                </a:cubicBezTo>
                <a:cubicBezTo>
                  <a:pt x="3037499" y="-10118"/>
                  <a:pt x="3247183" y="38454"/>
                  <a:pt x="3319994" y="0"/>
                </a:cubicBezTo>
                <a:cubicBezTo>
                  <a:pt x="3392805" y="-38454"/>
                  <a:pt x="3738789" y="59289"/>
                  <a:pt x="3905531" y="0"/>
                </a:cubicBezTo>
                <a:cubicBezTo>
                  <a:pt x="4072273" y="-59289"/>
                  <a:pt x="4406832" y="19530"/>
                  <a:pt x="4602320" y="0"/>
                </a:cubicBezTo>
                <a:cubicBezTo>
                  <a:pt x="4797808" y="-19530"/>
                  <a:pt x="4979429" y="73883"/>
                  <a:pt x="5299108" y="0"/>
                </a:cubicBezTo>
                <a:cubicBezTo>
                  <a:pt x="5618787" y="-73883"/>
                  <a:pt x="5439946" y="1871"/>
                  <a:pt x="5550889" y="0"/>
                </a:cubicBezTo>
                <a:cubicBezTo>
                  <a:pt x="5661832" y="-1871"/>
                  <a:pt x="5925302" y="43408"/>
                  <a:pt x="6136426" y="0"/>
                </a:cubicBezTo>
                <a:cubicBezTo>
                  <a:pt x="6347550" y="-43408"/>
                  <a:pt x="6582101" y="48518"/>
                  <a:pt x="6721963" y="0"/>
                </a:cubicBezTo>
                <a:cubicBezTo>
                  <a:pt x="6861825" y="-48518"/>
                  <a:pt x="6925031" y="25866"/>
                  <a:pt x="7084996" y="0"/>
                </a:cubicBezTo>
                <a:cubicBezTo>
                  <a:pt x="7244961" y="-25866"/>
                  <a:pt x="7464050" y="25744"/>
                  <a:pt x="7781785" y="0"/>
                </a:cubicBezTo>
                <a:cubicBezTo>
                  <a:pt x="8099520" y="-25744"/>
                  <a:pt x="8265002" y="71000"/>
                  <a:pt x="8478573" y="0"/>
                </a:cubicBezTo>
                <a:cubicBezTo>
                  <a:pt x="8692144" y="-71000"/>
                  <a:pt x="8864691" y="75303"/>
                  <a:pt x="9175362" y="0"/>
                </a:cubicBezTo>
                <a:cubicBezTo>
                  <a:pt x="9486033" y="-75303"/>
                  <a:pt x="9715149" y="6396"/>
                  <a:pt x="9983403" y="0"/>
                </a:cubicBezTo>
                <a:cubicBezTo>
                  <a:pt x="10251657" y="-6396"/>
                  <a:pt x="10701815" y="29793"/>
                  <a:pt x="11125200" y="0"/>
                </a:cubicBezTo>
                <a:cubicBezTo>
                  <a:pt x="11167037" y="132459"/>
                  <a:pt x="11055981" y="465483"/>
                  <a:pt x="11125200" y="618986"/>
                </a:cubicBezTo>
                <a:cubicBezTo>
                  <a:pt x="11194419" y="772489"/>
                  <a:pt x="11110745" y="932482"/>
                  <a:pt x="11125200" y="1176632"/>
                </a:cubicBezTo>
                <a:cubicBezTo>
                  <a:pt x="11139655" y="1420782"/>
                  <a:pt x="11101710" y="1409626"/>
                  <a:pt x="11125200" y="1550254"/>
                </a:cubicBezTo>
                <a:cubicBezTo>
                  <a:pt x="11148690" y="1690882"/>
                  <a:pt x="11103162" y="1774627"/>
                  <a:pt x="11125200" y="1923877"/>
                </a:cubicBezTo>
                <a:cubicBezTo>
                  <a:pt x="11147238" y="2073127"/>
                  <a:pt x="11088744" y="2269732"/>
                  <a:pt x="11125200" y="2358840"/>
                </a:cubicBezTo>
                <a:cubicBezTo>
                  <a:pt x="11161656" y="2447948"/>
                  <a:pt x="11115229" y="2822301"/>
                  <a:pt x="11125200" y="3039168"/>
                </a:cubicBezTo>
                <a:cubicBezTo>
                  <a:pt x="11135171" y="3256035"/>
                  <a:pt x="11074921" y="3353316"/>
                  <a:pt x="11125200" y="3474131"/>
                </a:cubicBezTo>
                <a:cubicBezTo>
                  <a:pt x="11175479" y="3594946"/>
                  <a:pt x="11097491" y="3777257"/>
                  <a:pt x="11125200" y="3909095"/>
                </a:cubicBezTo>
                <a:cubicBezTo>
                  <a:pt x="11152909" y="4040933"/>
                  <a:pt x="11107032" y="4164012"/>
                  <a:pt x="11125200" y="4344058"/>
                </a:cubicBezTo>
                <a:cubicBezTo>
                  <a:pt x="11143368" y="4524104"/>
                  <a:pt x="11122978" y="4590956"/>
                  <a:pt x="11125200" y="4717681"/>
                </a:cubicBezTo>
                <a:cubicBezTo>
                  <a:pt x="11127422" y="4844406"/>
                  <a:pt x="11089710" y="4981343"/>
                  <a:pt x="11125200" y="5152644"/>
                </a:cubicBezTo>
                <a:cubicBezTo>
                  <a:pt x="11160690" y="5323945"/>
                  <a:pt x="11067808" y="5851116"/>
                  <a:pt x="11125200" y="6134100"/>
                </a:cubicBezTo>
                <a:cubicBezTo>
                  <a:pt x="10938835" y="6143972"/>
                  <a:pt x="10639494" y="6051101"/>
                  <a:pt x="10428411" y="6134100"/>
                </a:cubicBezTo>
                <a:cubicBezTo>
                  <a:pt x="10217328" y="6217099"/>
                  <a:pt x="10237911" y="6131098"/>
                  <a:pt x="10176630" y="6134100"/>
                </a:cubicBezTo>
                <a:cubicBezTo>
                  <a:pt x="10115349" y="6137102"/>
                  <a:pt x="10010618" y="6110535"/>
                  <a:pt x="9924849" y="6134100"/>
                </a:cubicBezTo>
                <a:cubicBezTo>
                  <a:pt x="9839080" y="6157665"/>
                  <a:pt x="9731760" y="6132051"/>
                  <a:pt x="9673069" y="6134100"/>
                </a:cubicBezTo>
                <a:cubicBezTo>
                  <a:pt x="9614378" y="6136149"/>
                  <a:pt x="9481240" y="6125496"/>
                  <a:pt x="9421288" y="6134100"/>
                </a:cubicBezTo>
                <a:cubicBezTo>
                  <a:pt x="9361336" y="6142704"/>
                  <a:pt x="8906625" y="6125896"/>
                  <a:pt x="8724499" y="6134100"/>
                </a:cubicBezTo>
                <a:cubicBezTo>
                  <a:pt x="8542373" y="6142304"/>
                  <a:pt x="8508531" y="6116936"/>
                  <a:pt x="8361466" y="6134100"/>
                </a:cubicBezTo>
                <a:cubicBezTo>
                  <a:pt x="8214401" y="6151264"/>
                  <a:pt x="7828749" y="6089072"/>
                  <a:pt x="7553425" y="6134100"/>
                </a:cubicBezTo>
                <a:cubicBezTo>
                  <a:pt x="7278101" y="6179128"/>
                  <a:pt x="7146818" y="6064547"/>
                  <a:pt x="6967888" y="6134100"/>
                </a:cubicBezTo>
                <a:cubicBezTo>
                  <a:pt x="6788958" y="6203653"/>
                  <a:pt x="6477221" y="6095544"/>
                  <a:pt x="6271100" y="6134100"/>
                </a:cubicBezTo>
                <a:cubicBezTo>
                  <a:pt x="6064979" y="6172656"/>
                  <a:pt x="5830062" y="6093196"/>
                  <a:pt x="5685563" y="6134100"/>
                </a:cubicBezTo>
                <a:cubicBezTo>
                  <a:pt x="5541064" y="6175004"/>
                  <a:pt x="5225636" y="6085357"/>
                  <a:pt x="5100026" y="6134100"/>
                </a:cubicBezTo>
                <a:cubicBezTo>
                  <a:pt x="4974416" y="6182843"/>
                  <a:pt x="4662012" y="6114870"/>
                  <a:pt x="4403237" y="6134100"/>
                </a:cubicBezTo>
                <a:cubicBezTo>
                  <a:pt x="4144462" y="6153330"/>
                  <a:pt x="4007941" y="6053600"/>
                  <a:pt x="3706448" y="6134100"/>
                </a:cubicBezTo>
                <a:cubicBezTo>
                  <a:pt x="3404955" y="6214600"/>
                  <a:pt x="3473435" y="6110943"/>
                  <a:pt x="3343415" y="6134100"/>
                </a:cubicBezTo>
                <a:cubicBezTo>
                  <a:pt x="3213395" y="6157257"/>
                  <a:pt x="3179601" y="6121050"/>
                  <a:pt x="3091635" y="6134100"/>
                </a:cubicBezTo>
                <a:cubicBezTo>
                  <a:pt x="3003669" y="6147150"/>
                  <a:pt x="2869255" y="6107681"/>
                  <a:pt x="2728602" y="6134100"/>
                </a:cubicBezTo>
                <a:cubicBezTo>
                  <a:pt x="2587949" y="6160519"/>
                  <a:pt x="2260622" y="6102640"/>
                  <a:pt x="2031813" y="6134100"/>
                </a:cubicBezTo>
                <a:cubicBezTo>
                  <a:pt x="1803004" y="6165560"/>
                  <a:pt x="1717105" y="6111985"/>
                  <a:pt x="1446276" y="6134100"/>
                </a:cubicBezTo>
                <a:cubicBezTo>
                  <a:pt x="1175447" y="6156215"/>
                  <a:pt x="917461" y="6084550"/>
                  <a:pt x="749487" y="6134100"/>
                </a:cubicBezTo>
                <a:cubicBezTo>
                  <a:pt x="581513" y="6183650"/>
                  <a:pt x="371182" y="6088187"/>
                  <a:pt x="0" y="6134100"/>
                </a:cubicBezTo>
                <a:cubicBezTo>
                  <a:pt x="-8642" y="5982587"/>
                  <a:pt x="12844" y="5882892"/>
                  <a:pt x="0" y="5760478"/>
                </a:cubicBezTo>
                <a:cubicBezTo>
                  <a:pt x="-12844" y="5638064"/>
                  <a:pt x="76745" y="5375649"/>
                  <a:pt x="0" y="5080150"/>
                </a:cubicBezTo>
                <a:cubicBezTo>
                  <a:pt x="-76745" y="4784651"/>
                  <a:pt x="12815" y="4698351"/>
                  <a:pt x="0" y="4522505"/>
                </a:cubicBezTo>
                <a:cubicBezTo>
                  <a:pt x="-12815" y="4346660"/>
                  <a:pt x="59349" y="4208123"/>
                  <a:pt x="0" y="3964859"/>
                </a:cubicBezTo>
                <a:cubicBezTo>
                  <a:pt x="-59349" y="3721595"/>
                  <a:pt x="12533" y="3559452"/>
                  <a:pt x="0" y="3284532"/>
                </a:cubicBezTo>
                <a:cubicBezTo>
                  <a:pt x="-12533" y="3009612"/>
                  <a:pt x="40611" y="2975891"/>
                  <a:pt x="0" y="2849568"/>
                </a:cubicBezTo>
                <a:cubicBezTo>
                  <a:pt x="-40611" y="2723245"/>
                  <a:pt x="38670" y="2601636"/>
                  <a:pt x="0" y="2475946"/>
                </a:cubicBezTo>
                <a:cubicBezTo>
                  <a:pt x="-38670" y="2350256"/>
                  <a:pt x="13038" y="2176867"/>
                  <a:pt x="0" y="2040982"/>
                </a:cubicBezTo>
                <a:cubicBezTo>
                  <a:pt x="-13038" y="1905097"/>
                  <a:pt x="41526" y="1768239"/>
                  <a:pt x="0" y="1667360"/>
                </a:cubicBezTo>
                <a:cubicBezTo>
                  <a:pt x="-41526" y="1566481"/>
                  <a:pt x="3948" y="1331171"/>
                  <a:pt x="0" y="1232396"/>
                </a:cubicBezTo>
                <a:cubicBezTo>
                  <a:pt x="-3948" y="1133621"/>
                  <a:pt x="24510" y="946029"/>
                  <a:pt x="0" y="674751"/>
                </a:cubicBezTo>
                <a:cubicBezTo>
                  <a:pt x="-24510" y="403474"/>
                  <a:pt x="35905" y="334950"/>
                  <a:pt x="0" y="0"/>
                </a:cubicBezTo>
                <a:close/>
              </a:path>
              <a:path w="11125200" h="6134100" stroke="0" extrusionOk="0">
                <a:moveTo>
                  <a:pt x="0" y="0"/>
                </a:moveTo>
                <a:cubicBezTo>
                  <a:pt x="212896" y="-37256"/>
                  <a:pt x="418539" y="65385"/>
                  <a:pt x="585537" y="0"/>
                </a:cubicBezTo>
                <a:cubicBezTo>
                  <a:pt x="752535" y="-65385"/>
                  <a:pt x="815209" y="25803"/>
                  <a:pt x="948570" y="0"/>
                </a:cubicBezTo>
                <a:cubicBezTo>
                  <a:pt x="1081931" y="-25803"/>
                  <a:pt x="1325472" y="19539"/>
                  <a:pt x="1534107" y="0"/>
                </a:cubicBezTo>
                <a:cubicBezTo>
                  <a:pt x="1742742" y="-19539"/>
                  <a:pt x="1742272" y="13297"/>
                  <a:pt x="1897139" y="0"/>
                </a:cubicBezTo>
                <a:cubicBezTo>
                  <a:pt x="2052006" y="-13297"/>
                  <a:pt x="2062679" y="14224"/>
                  <a:pt x="2148920" y="0"/>
                </a:cubicBezTo>
                <a:cubicBezTo>
                  <a:pt x="2235161" y="-14224"/>
                  <a:pt x="2597994" y="20878"/>
                  <a:pt x="2956961" y="0"/>
                </a:cubicBezTo>
                <a:cubicBezTo>
                  <a:pt x="3315928" y="-20878"/>
                  <a:pt x="3205913" y="24494"/>
                  <a:pt x="3319994" y="0"/>
                </a:cubicBezTo>
                <a:cubicBezTo>
                  <a:pt x="3434075" y="-24494"/>
                  <a:pt x="3692830" y="25643"/>
                  <a:pt x="3794279" y="0"/>
                </a:cubicBezTo>
                <a:cubicBezTo>
                  <a:pt x="3895728" y="-25643"/>
                  <a:pt x="4032856" y="30715"/>
                  <a:pt x="4268564" y="0"/>
                </a:cubicBezTo>
                <a:cubicBezTo>
                  <a:pt x="4504273" y="-30715"/>
                  <a:pt x="4877075" y="1763"/>
                  <a:pt x="5076604" y="0"/>
                </a:cubicBezTo>
                <a:cubicBezTo>
                  <a:pt x="5276133" y="-1763"/>
                  <a:pt x="5320844" y="16959"/>
                  <a:pt x="5439637" y="0"/>
                </a:cubicBezTo>
                <a:cubicBezTo>
                  <a:pt x="5558430" y="-16959"/>
                  <a:pt x="5802434" y="71422"/>
                  <a:pt x="6136426" y="0"/>
                </a:cubicBezTo>
                <a:cubicBezTo>
                  <a:pt x="6470418" y="-71422"/>
                  <a:pt x="6330714" y="14448"/>
                  <a:pt x="6388207" y="0"/>
                </a:cubicBezTo>
                <a:cubicBezTo>
                  <a:pt x="6445700" y="-14448"/>
                  <a:pt x="6987397" y="79941"/>
                  <a:pt x="7196248" y="0"/>
                </a:cubicBezTo>
                <a:cubicBezTo>
                  <a:pt x="7405099" y="-79941"/>
                  <a:pt x="7482761" y="9121"/>
                  <a:pt x="7559281" y="0"/>
                </a:cubicBezTo>
                <a:cubicBezTo>
                  <a:pt x="7635801" y="-9121"/>
                  <a:pt x="7908396" y="54671"/>
                  <a:pt x="8033565" y="0"/>
                </a:cubicBezTo>
                <a:cubicBezTo>
                  <a:pt x="8158734" y="-54671"/>
                  <a:pt x="8410910" y="30662"/>
                  <a:pt x="8507850" y="0"/>
                </a:cubicBezTo>
                <a:cubicBezTo>
                  <a:pt x="8604790" y="-30662"/>
                  <a:pt x="8710168" y="27991"/>
                  <a:pt x="8870883" y="0"/>
                </a:cubicBezTo>
                <a:cubicBezTo>
                  <a:pt x="9031598" y="-27991"/>
                  <a:pt x="9069340" y="7523"/>
                  <a:pt x="9122664" y="0"/>
                </a:cubicBezTo>
                <a:cubicBezTo>
                  <a:pt x="9175988" y="-7523"/>
                  <a:pt x="9315313" y="10734"/>
                  <a:pt x="9485697" y="0"/>
                </a:cubicBezTo>
                <a:cubicBezTo>
                  <a:pt x="9656081" y="-10734"/>
                  <a:pt x="9848455" y="35733"/>
                  <a:pt x="10182486" y="0"/>
                </a:cubicBezTo>
                <a:cubicBezTo>
                  <a:pt x="10516517" y="-35733"/>
                  <a:pt x="10430712" y="37142"/>
                  <a:pt x="10545519" y="0"/>
                </a:cubicBezTo>
                <a:cubicBezTo>
                  <a:pt x="10660326" y="-37142"/>
                  <a:pt x="10950763" y="28256"/>
                  <a:pt x="11125200" y="0"/>
                </a:cubicBezTo>
                <a:cubicBezTo>
                  <a:pt x="11171371" y="111143"/>
                  <a:pt x="11108034" y="321850"/>
                  <a:pt x="11125200" y="434963"/>
                </a:cubicBezTo>
                <a:cubicBezTo>
                  <a:pt x="11142366" y="548076"/>
                  <a:pt x="11094391" y="696426"/>
                  <a:pt x="11125200" y="931268"/>
                </a:cubicBezTo>
                <a:cubicBezTo>
                  <a:pt x="11156009" y="1166110"/>
                  <a:pt x="11120645" y="1242900"/>
                  <a:pt x="11125200" y="1366231"/>
                </a:cubicBezTo>
                <a:cubicBezTo>
                  <a:pt x="11129755" y="1489562"/>
                  <a:pt x="11121106" y="1664865"/>
                  <a:pt x="11125200" y="1862536"/>
                </a:cubicBezTo>
                <a:cubicBezTo>
                  <a:pt x="11129294" y="2060207"/>
                  <a:pt x="11074773" y="2382568"/>
                  <a:pt x="11125200" y="2542863"/>
                </a:cubicBezTo>
                <a:cubicBezTo>
                  <a:pt x="11175627" y="2703158"/>
                  <a:pt x="11107604" y="3030589"/>
                  <a:pt x="11125200" y="3223191"/>
                </a:cubicBezTo>
                <a:cubicBezTo>
                  <a:pt x="11142796" y="3415793"/>
                  <a:pt x="11094216" y="3490780"/>
                  <a:pt x="11125200" y="3658154"/>
                </a:cubicBezTo>
                <a:cubicBezTo>
                  <a:pt x="11156184" y="3825528"/>
                  <a:pt x="11124625" y="4123836"/>
                  <a:pt x="11125200" y="4338482"/>
                </a:cubicBezTo>
                <a:cubicBezTo>
                  <a:pt x="11125775" y="4553128"/>
                  <a:pt x="11067108" y="4720597"/>
                  <a:pt x="11125200" y="5018809"/>
                </a:cubicBezTo>
                <a:cubicBezTo>
                  <a:pt x="11183292" y="5317021"/>
                  <a:pt x="11068960" y="5333839"/>
                  <a:pt x="11125200" y="5515114"/>
                </a:cubicBezTo>
                <a:cubicBezTo>
                  <a:pt x="11181440" y="5696389"/>
                  <a:pt x="11097445" y="5982084"/>
                  <a:pt x="11125200" y="6134100"/>
                </a:cubicBezTo>
                <a:cubicBezTo>
                  <a:pt x="10904873" y="6169119"/>
                  <a:pt x="10761802" y="6087710"/>
                  <a:pt x="10650915" y="6134100"/>
                </a:cubicBezTo>
                <a:cubicBezTo>
                  <a:pt x="10540028" y="6180490"/>
                  <a:pt x="10163171" y="6039441"/>
                  <a:pt x="9842874" y="6134100"/>
                </a:cubicBezTo>
                <a:cubicBezTo>
                  <a:pt x="9522577" y="6228759"/>
                  <a:pt x="9507607" y="6130036"/>
                  <a:pt x="9257337" y="6134100"/>
                </a:cubicBezTo>
                <a:cubicBezTo>
                  <a:pt x="9007067" y="6138164"/>
                  <a:pt x="8894015" y="6097750"/>
                  <a:pt x="8783053" y="6134100"/>
                </a:cubicBezTo>
                <a:cubicBezTo>
                  <a:pt x="8672091" y="6170450"/>
                  <a:pt x="8434425" y="6093280"/>
                  <a:pt x="8086264" y="6134100"/>
                </a:cubicBezTo>
                <a:cubicBezTo>
                  <a:pt x="7738103" y="6174920"/>
                  <a:pt x="7754130" y="6130859"/>
                  <a:pt x="7611979" y="6134100"/>
                </a:cubicBezTo>
                <a:cubicBezTo>
                  <a:pt x="7469828" y="6137341"/>
                  <a:pt x="7163603" y="6051623"/>
                  <a:pt x="6803938" y="6134100"/>
                </a:cubicBezTo>
                <a:cubicBezTo>
                  <a:pt x="6444273" y="6216577"/>
                  <a:pt x="6397245" y="6063799"/>
                  <a:pt x="6107149" y="6134100"/>
                </a:cubicBezTo>
                <a:cubicBezTo>
                  <a:pt x="5817053" y="6204401"/>
                  <a:pt x="5933822" y="6120369"/>
                  <a:pt x="5855368" y="6134100"/>
                </a:cubicBezTo>
                <a:cubicBezTo>
                  <a:pt x="5776914" y="6147831"/>
                  <a:pt x="5485426" y="6111601"/>
                  <a:pt x="5269832" y="6134100"/>
                </a:cubicBezTo>
                <a:cubicBezTo>
                  <a:pt x="5054238" y="6156599"/>
                  <a:pt x="5072049" y="6115429"/>
                  <a:pt x="5018051" y="6134100"/>
                </a:cubicBezTo>
                <a:cubicBezTo>
                  <a:pt x="4964053" y="6152771"/>
                  <a:pt x="4544140" y="6055675"/>
                  <a:pt x="4321262" y="6134100"/>
                </a:cubicBezTo>
                <a:cubicBezTo>
                  <a:pt x="4098384" y="6212525"/>
                  <a:pt x="4032367" y="6080341"/>
                  <a:pt x="3846977" y="6134100"/>
                </a:cubicBezTo>
                <a:cubicBezTo>
                  <a:pt x="3661587" y="6187859"/>
                  <a:pt x="3653578" y="6125480"/>
                  <a:pt x="3595196" y="6134100"/>
                </a:cubicBezTo>
                <a:cubicBezTo>
                  <a:pt x="3536814" y="6142720"/>
                  <a:pt x="3306202" y="6110473"/>
                  <a:pt x="3232163" y="6134100"/>
                </a:cubicBezTo>
                <a:cubicBezTo>
                  <a:pt x="3158124" y="6157727"/>
                  <a:pt x="2819585" y="6068085"/>
                  <a:pt x="2535375" y="6134100"/>
                </a:cubicBezTo>
                <a:cubicBezTo>
                  <a:pt x="2251165" y="6200115"/>
                  <a:pt x="2400136" y="6113308"/>
                  <a:pt x="2283594" y="6134100"/>
                </a:cubicBezTo>
                <a:cubicBezTo>
                  <a:pt x="2167052" y="6154892"/>
                  <a:pt x="1741276" y="6086191"/>
                  <a:pt x="1475553" y="6134100"/>
                </a:cubicBezTo>
                <a:cubicBezTo>
                  <a:pt x="1209830" y="6182009"/>
                  <a:pt x="1156578" y="6072852"/>
                  <a:pt x="890016" y="6134100"/>
                </a:cubicBezTo>
                <a:cubicBezTo>
                  <a:pt x="623454" y="6195348"/>
                  <a:pt x="181523" y="6096078"/>
                  <a:pt x="0" y="6134100"/>
                </a:cubicBezTo>
                <a:cubicBezTo>
                  <a:pt x="-35845" y="5890882"/>
                  <a:pt x="52363" y="5626916"/>
                  <a:pt x="0" y="5453773"/>
                </a:cubicBezTo>
                <a:cubicBezTo>
                  <a:pt x="-52363" y="5280630"/>
                  <a:pt x="21343" y="5172441"/>
                  <a:pt x="0" y="5080150"/>
                </a:cubicBezTo>
                <a:cubicBezTo>
                  <a:pt x="-21343" y="4987859"/>
                  <a:pt x="48400" y="4856023"/>
                  <a:pt x="0" y="4645187"/>
                </a:cubicBezTo>
                <a:cubicBezTo>
                  <a:pt x="-48400" y="4434351"/>
                  <a:pt x="7087" y="4272398"/>
                  <a:pt x="0" y="3964859"/>
                </a:cubicBezTo>
                <a:cubicBezTo>
                  <a:pt x="-7087" y="3657320"/>
                  <a:pt x="30042" y="3757654"/>
                  <a:pt x="0" y="3591237"/>
                </a:cubicBezTo>
                <a:cubicBezTo>
                  <a:pt x="-30042" y="3424820"/>
                  <a:pt x="4849" y="3281748"/>
                  <a:pt x="0" y="3033591"/>
                </a:cubicBezTo>
                <a:cubicBezTo>
                  <a:pt x="-4849" y="2785434"/>
                  <a:pt x="55619" y="2521129"/>
                  <a:pt x="0" y="2353264"/>
                </a:cubicBezTo>
                <a:cubicBezTo>
                  <a:pt x="-55619" y="2185399"/>
                  <a:pt x="15815" y="2025580"/>
                  <a:pt x="0" y="1918300"/>
                </a:cubicBezTo>
                <a:cubicBezTo>
                  <a:pt x="-15815" y="1811020"/>
                  <a:pt x="53465" y="1444990"/>
                  <a:pt x="0" y="1237973"/>
                </a:cubicBezTo>
                <a:cubicBezTo>
                  <a:pt x="-53465" y="1030956"/>
                  <a:pt x="57322" y="925233"/>
                  <a:pt x="0" y="741668"/>
                </a:cubicBezTo>
                <a:cubicBezTo>
                  <a:pt x="-57322" y="558103"/>
                  <a:pt x="83162" y="348666"/>
                  <a:pt x="0" y="0"/>
                </a:cubicBezTo>
                <a:close/>
              </a:path>
            </a:pathLst>
          </a:custGeom>
          <a:ln>
            <a:extLst>
              <a:ext uri="{C807C97D-BFC1-408E-A445-0C87EB9F89A2}">
                <ask:lineSketchStyleProps xmlns:ask="http://schemas.microsoft.com/office/drawing/2018/sketchyshapes" sd="1978273690">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endParaRPr lang="de-AT" dirty="0"/>
          </a:p>
        </p:txBody>
      </p:sp>
      <p:sp>
        <p:nvSpPr>
          <p:cNvPr id="3" name="Rechteck: abgerundete Ecken 2">
            <a:extLst>
              <a:ext uri="{FF2B5EF4-FFF2-40B4-BE49-F238E27FC236}">
                <a16:creationId xmlns:a16="http://schemas.microsoft.com/office/drawing/2014/main" id="{4ED14E9F-96DE-4BE2-BFBA-BB518598DEE1}"/>
              </a:ext>
            </a:extLst>
          </p:cNvPr>
          <p:cNvSpPr/>
          <p:nvPr/>
        </p:nvSpPr>
        <p:spPr>
          <a:xfrm>
            <a:off x="1066800" y="676276"/>
            <a:ext cx="9944100" cy="78105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latin typeface="Schulschrift" panose="02000603000000000000" pitchFamily="2" charset="0"/>
                <a:ea typeface="Schulschrift" panose="02000603000000000000" pitchFamily="2" charset="0"/>
              </a:rPr>
              <a:t>Was hat sich für dich verändert, seitdem du in die Schule gehst?</a:t>
            </a:r>
            <a:endParaRPr lang="de-AT" dirty="0"/>
          </a:p>
        </p:txBody>
      </p:sp>
      <p:graphicFrame>
        <p:nvGraphicFramePr>
          <p:cNvPr id="4" name="Tabelle 4">
            <a:extLst>
              <a:ext uri="{FF2B5EF4-FFF2-40B4-BE49-F238E27FC236}">
                <a16:creationId xmlns:a16="http://schemas.microsoft.com/office/drawing/2014/main" id="{2A36A3CE-D0CE-4C27-A9D8-20C57232C0B7}"/>
              </a:ext>
            </a:extLst>
          </p:cNvPr>
          <p:cNvGraphicFramePr>
            <a:graphicFrameLocks noGrp="1"/>
          </p:cNvGraphicFramePr>
          <p:nvPr>
            <p:extLst>
              <p:ext uri="{D42A27DB-BD31-4B8C-83A1-F6EECF244321}">
                <p14:modId xmlns:p14="http://schemas.microsoft.com/office/powerpoint/2010/main" val="269707226"/>
              </p:ext>
            </p:extLst>
          </p:nvPr>
        </p:nvGraphicFramePr>
        <p:xfrm>
          <a:off x="949325" y="2300816"/>
          <a:ext cx="10293350" cy="3090332"/>
        </p:xfrm>
        <a:graphic>
          <a:graphicData uri="http://schemas.openxmlformats.org/drawingml/2006/table">
            <a:tbl>
              <a:tblPr firstRow="1" bandRow="1">
                <a:tableStyleId>{5940675A-B579-460E-94D1-54222C63F5DA}</a:tableStyleId>
              </a:tblPr>
              <a:tblGrid>
                <a:gridCol w="10293350">
                  <a:extLst>
                    <a:ext uri="{9D8B030D-6E8A-4147-A177-3AD203B41FA5}">
                      <a16:colId xmlns:a16="http://schemas.microsoft.com/office/drawing/2014/main" val="2520861577"/>
                    </a:ext>
                  </a:extLst>
                </a:gridCol>
              </a:tblGrid>
              <a:tr h="441476">
                <a:tc>
                  <a:txBody>
                    <a:bodyPr/>
                    <a:lstStyle/>
                    <a:p>
                      <a:endParaRPr lang="de-AT" dirty="0"/>
                    </a:p>
                  </a:txBody>
                  <a:tcPr>
                    <a:lnL w="12700" cmpd="sng">
                      <a:noFill/>
                    </a:lnL>
                    <a:lnR w="12700" cmpd="sng">
                      <a:noFill/>
                    </a:lnR>
                  </a:tcPr>
                </a:tc>
                <a:extLst>
                  <a:ext uri="{0D108BD9-81ED-4DB2-BD59-A6C34878D82A}">
                    <a16:rowId xmlns:a16="http://schemas.microsoft.com/office/drawing/2014/main" val="396482049"/>
                  </a:ext>
                </a:extLst>
              </a:tr>
              <a:tr h="441476">
                <a:tc>
                  <a:txBody>
                    <a:bodyPr/>
                    <a:lstStyle/>
                    <a:p>
                      <a:endParaRPr lang="de-AT"/>
                    </a:p>
                  </a:txBody>
                  <a:tcPr>
                    <a:lnL w="12700" cmpd="sng">
                      <a:noFill/>
                    </a:lnL>
                    <a:lnR w="12700" cmpd="sng">
                      <a:noFill/>
                    </a:lnR>
                  </a:tcPr>
                </a:tc>
                <a:extLst>
                  <a:ext uri="{0D108BD9-81ED-4DB2-BD59-A6C34878D82A}">
                    <a16:rowId xmlns:a16="http://schemas.microsoft.com/office/drawing/2014/main" val="3168617590"/>
                  </a:ext>
                </a:extLst>
              </a:tr>
              <a:tr h="441476">
                <a:tc>
                  <a:txBody>
                    <a:bodyPr/>
                    <a:lstStyle/>
                    <a:p>
                      <a:endParaRPr lang="de-AT"/>
                    </a:p>
                  </a:txBody>
                  <a:tcPr>
                    <a:lnL w="12700" cmpd="sng">
                      <a:noFill/>
                    </a:lnL>
                    <a:lnR w="12700" cmpd="sng">
                      <a:noFill/>
                    </a:lnR>
                  </a:tcPr>
                </a:tc>
                <a:extLst>
                  <a:ext uri="{0D108BD9-81ED-4DB2-BD59-A6C34878D82A}">
                    <a16:rowId xmlns:a16="http://schemas.microsoft.com/office/drawing/2014/main" val="3566231250"/>
                  </a:ext>
                </a:extLst>
              </a:tr>
              <a:tr h="441476">
                <a:tc>
                  <a:txBody>
                    <a:bodyPr/>
                    <a:lstStyle/>
                    <a:p>
                      <a:endParaRPr lang="de-AT"/>
                    </a:p>
                  </a:txBody>
                  <a:tcPr>
                    <a:lnL w="12700" cmpd="sng">
                      <a:noFill/>
                    </a:lnL>
                    <a:lnR w="12700" cmpd="sng">
                      <a:noFill/>
                    </a:lnR>
                  </a:tcPr>
                </a:tc>
                <a:extLst>
                  <a:ext uri="{0D108BD9-81ED-4DB2-BD59-A6C34878D82A}">
                    <a16:rowId xmlns:a16="http://schemas.microsoft.com/office/drawing/2014/main" val="2372458673"/>
                  </a:ext>
                </a:extLst>
              </a:tr>
              <a:tr h="441476">
                <a:tc>
                  <a:txBody>
                    <a:bodyPr/>
                    <a:lstStyle/>
                    <a:p>
                      <a:endParaRPr lang="de-AT"/>
                    </a:p>
                  </a:txBody>
                  <a:tcPr>
                    <a:lnL w="12700" cmpd="sng">
                      <a:noFill/>
                    </a:lnL>
                    <a:lnR w="12700" cmpd="sng">
                      <a:noFill/>
                    </a:lnR>
                  </a:tcPr>
                </a:tc>
                <a:extLst>
                  <a:ext uri="{0D108BD9-81ED-4DB2-BD59-A6C34878D82A}">
                    <a16:rowId xmlns:a16="http://schemas.microsoft.com/office/drawing/2014/main" val="165012237"/>
                  </a:ext>
                </a:extLst>
              </a:tr>
              <a:tr h="441476">
                <a:tc>
                  <a:txBody>
                    <a:bodyPr/>
                    <a:lstStyle/>
                    <a:p>
                      <a:endParaRPr lang="de-AT"/>
                    </a:p>
                  </a:txBody>
                  <a:tcPr>
                    <a:lnL w="12700" cmpd="sng">
                      <a:noFill/>
                    </a:lnL>
                    <a:lnR w="12700" cmpd="sng">
                      <a:noFill/>
                    </a:lnR>
                  </a:tcPr>
                </a:tc>
                <a:extLst>
                  <a:ext uri="{0D108BD9-81ED-4DB2-BD59-A6C34878D82A}">
                    <a16:rowId xmlns:a16="http://schemas.microsoft.com/office/drawing/2014/main" val="2885117551"/>
                  </a:ext>
                </a:extLst>
              </a:tr>
              <a:tr h="441476">
                <a:tc>
                  <a:txBody>
                    <a:bodyPr/>
                    <a:lstStyle/>
                    <a:p>
                      <a:endParaRPr lang="de-AT" dirty="0"/>
                    </a:p>
                  </a:txBody>
                  <a:tcPr>
                    <a:lnL w="12700" cmpd="sng">
                      <a:noFill/>
                    </a:lnL>
                    <a:lnR w="12700" cmpd="sng">
                      <a:noFill/>
                    </a:lnR>
                  </a:tcPr>
                </a:tc>
                <a:extLst>
                  <a:ext uri="{0D108BD9-81ED-4DB2-BD59-A6C34878D82A}">
                    <a16:rowId xmlns:a16="http://schemas.microsoft.com/office/drawing/2014/main" val="2760224128"/>
                  </a:ext>
                </a:extLst>
              </a:tr>
            </a:tbl>
          </a:graphicData>
        </a:graphic>
      </p:graphicFrame>
      <p:pic>
        <p:nvPicPr>
          <p:cNvPr id="5" name="Grafik 4">
            <a:extLst>
              <a:ext uri="{FF2B5EF4-FFF2-40B4-BE49-F238E27FC236}">
                <a16:creationId xmlns:a16="http://schemas.microsoft.com/office/drawing/2014/main" id="{820FAA7D-D8A6-48B6-A8E0-4888CE3D9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898" y="164238"/>
            <a:ext cx="2570902" cy="512038"/>
          </a:xfrm>
          <a:prstGeom prst="rect">
            <a:avLst/>
          </a:prstGeom>
        </p:spPr>
      </p:pic>
    </p:spTree>
    <p:extLst>
      <p:ext uri="{BB962C8B-B14F-4D97-AF65-F5344CB8AC3E}">
        <p14:creationId xmlns:p14="http://schemas.microsoft.com/office/powerpoint/2010/main" val="123188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6D3FE9-C858-43E5-9956-B16AEB8BD5F7}"/>
              </a:ext>
            </a:extLst>
          </p:cNvPr>
          <p:cNvSpPr txBox="1"/>
          <p:nvPr/>
        </p:nvSpPr>
        <p:spPr>
          <a:xfrm>
            <a:off x="685800" y="523875"/>
            <a:ext cx="10639425" cy="5724644"/>
          </a:xfrm>
          <a:custGeom>
            <a:avLst/>
            <a:gdLst>
              <a:gd name="connsiteX0" fmla="*/ 0 w 10639425"/>
              <a:gd name="connsiteY0" fmla="*/ 0 h 5724644"/>
              <a:gd name="connsiteX1" fmla="*/ 697473 w 10639425"/>
              <a:gd name="connsiteY1" fmla="*/ 0 h 5724644"/>
              <a:gd name="connsiteX2" fmla="*/ 1394947 w 10639425"/>
              <a:gd name="connsiteY2" fmla="*/ 0 h 5724644"/>
              <a:gd name="connsiteX3" fmla="*/ 2198815 w 10639425"/>
              <a:gd name="connsiteY3" fmla="*/ 0 h 5724644"/>
              <a:gd name="connsiteX4" fmla="*/ 3002682 w 10639425"/>
              <a:gd name="connsiteY4" fmla="*/ 0 h 5724644"/>
              <a:gd name="connsiteX5" fmla="*/ 3380973 w 10639425"/>
              <a:gd name="connsiteY5" fmla="*/ 0 h 5724644"/>
              <a:gd name="connsiteX6" fmla="*/ 3972052 w 10639425"/>
              <a:gd name="connsiteY6" fmla="*/ 0 h 5724644"/>
              <a:gd name="connsiteX7" fmla="*/ 4669525 w 10639425"/>
              <a:gd name="connsiteY7" fmla="*/ 0 h 5724644"/>
              <a:gd name="connsiteX8" fmla="*/ 5047816 w 10639425"/>
              <a:gd name="connsiteY8" fmla="*/ 0 h 5724644"/>
              <a:gd name="connsiteX9" fmla="*/ 5638895 w 10639425"/>
              <a:gd name="connsiteY9" fmla="*/ 0 h 5724644"/>
              <a:gd name="connsiteX10" fmla="*/ 5910792 w 10639425"/>
              <a:gd name="connsiteY10" fmla="*/ 0 h 5724644"/>
              <a:gd name="connsiteX11" fmla="*/ 6714659 w 10639425"/>
              <a:gd name="connsiteY11" fmla="*/ 0 h 5724644"/>
              <a:gd name="connsiteX12" fmla="*/ 7199344 w 10639425"/>
              <a:gd name="connsiteY12" fmla="*/ 0 h 5724644"/>
              <a:gd name="connsiteX13" fmla="*/ 8003212 w 10639425"/>
              <a:gd name="connsiteY13" fmla="*/ 0 h 5724644"/>
              <a:gd name="connsiteX14" fmla="*/ 8700685 w 10639425"/>
              <a:gd name="connsiteY14" fmla="*/ 0 h 5724644"/>
              <a:gd name="connsiteX15" fmla="*/ 9398159 w 10639425"/>
              <a:gd name="connsiteY15" fmla="*/ 0 h 5724644"/>
              <a:gd name="connsiteX16" fmla="*/ 10095632 w 10639425"/>
              <a:gd name="connsiteY16" fmla="*/ 0 h 5724644"/>
              <a:gd name="connsiteX17" fmla="*/ 10639425 w 10639425"/>
              <a:gd name="connsiteY17" fmla="*/ 0 h 5724644"/>
              <a:gd name="connsiteX18" fmla="*/ 10639425 w 10639425"/>
              <a:gd name="connsiteY18" fmla="*/ 629711 h 5724644"/>
              <a:gd name="connsiteX19" fmla="*/ 10639425 w 10639425"/>
              <a:gd name="connsiteY19" fmla="*/ 1202175 h 5724644"/>
              <a:gd name="connsiteX20" fmla="*/ 10639425 w 10639425"/>
              <a:gd name="connsiteY20" fmla="*/ 1774640 h 5724644"/>
              <a:gd name="connsiteX21" fmla="*/ 10639425 w 10639425"/>
              <a:gd name="connsiteY21" fmla="*/ 2175365 h 5724644"/>
              <a:gd name="connsiteX22" fmla="*/ 10639425 w 10639425"/>
              <a:gd name="connsiteY22" fmla="*/ 2747829 h 5724644"/>
              <a:gd name="connsiteX23" fmla="*/ 10639425 w 10639425"/>
              <a:gd name="connsiteY23" fmla="*/ 3320294 h 5724644"/>
              <a:gd name="connsiteX24" fmla="*/ 10639425 w 10639425"/>
              <a:gd name="connsiteY24" fmla="*/ 3892758 h 5724644"/>
              <a:gd name="connsiteX25" fmla="*/ 10639425 w 10639425"/>
              <a:gd name="connsiteY25" fmla="*/ 4522469 h 5724644"/>
              <a:gd name="connsiteX26" fmla="*/ 10639425 w 10639425"/>
              <a:gd name="connsiteY26" fmla="*/ 5152180 h 5724644"/>
              <a:gd name="connsiteX27" fmla="*/ 10639425 w 10639425"/>
              <a:gd name="connsiteY27" fmla="*/ 5724644 h 5724644"/>
              <a:gd name="connsiteX28" fmla="*/ 9835557 w 10639425"/>
              <a:gd name="connsiteY28" fmla="*/ 5724644 h 5724644"/>
              <a:gd name="connsiteX29" fmla="*/ 9138084 w 10639425"/>
              <a:gd name="connsiteY29" fmla="*/ 5724644 h 5724644"/>
              <a:gd name="connsiteX30" fmla="*/ 8334216 w 10639425"/>
              <a:gd name="connsiteY30" fmla="*/ 5724644 h 5724644"/>
              <a:gd name="connsiteX31" fmla="*/ 7955926 w 10639425"/>
              <a:gd name="connsiteY31" fmla="*/ 5724644 h 5724644"/>
              <a:gd name="connsiteX32" fmla="*/ 7258452 w 10639425"/>
              <a:gd name="connsiteY32" fmla="*/ 5724644 h 5724644"/>
              <a:gd name="connsiteX33" fmla="*/ 6880162 w 10639425"/>
              <a:gd name="connsiteY33" fmla="*/ 5724644 h 5724644"/>
              <a:gd name="connsiteX34" fmla="*/ 6501871 w 10639425"/>
              <a:gd name="connsiteY34" fmla="*/ 5724644 h 5724644"/>
              <a:gd name="connsiteX35" fmla="*/ 5698003 w 10639425"/>
              <a:gd name="connsiteY35" fmla="*/ 5724644 h 5724644"/>
              <a:gd name="connsiteX36" fmla="*/ 5213318 w 10639425"/>
              <a:gd name="connsiteY36" fmla="*/ 5724644 h 5724644"/>
              <a:gd name="connsiteX37" fmla="*/ 4941422 w 10639425"/>
              <a:gd name="connsiteY37" fmla="*/ 5724644 h 5724644"/>
              <a:gd name="connsiteX38" fmla="*/ 4669525 w 10639425"/>
              <a:gd name="connsiteY38" fmla="*/ 5724644 h 5724644"/>
              <a:gd name="connsiteX39" fmla="*/ 3972052 w 10639425"/>
              <a:gd name="connsiteY39" fmla="*/ 5724644 h 5724644"/>
              <a:gd name="connsiteX40" fmla="*/ 3168184 w 10639425"/>
              <a:gd name="connsiteY40" fmla="*/ 5724644 h 5724644"/>
              <a:gd name="connsiteX41" fmla="*/ 2896288 w 10639425"/>
              <a:gd name="connsiteY41" fmla="*/ 5724644 h 5724644"/>
              <a:gd name="connsiteX42" fmla="*/ 2411603 w 10639425"/>
              <a:gd name="connsiteY42" fmla="*/ 5724644 h 5724644"/>
              <a:gd name="connsiteX43" fmla="*/ 1714130 w 10639425"/>
              <a:gd name="connsiteY43" fmla="*/ 5724644 h 5724644"/>
              <a:gd name="connsiteX44" fmla="*/ 1442233 w 10639425"/>
              <a:gd name="connsiteY44" fmla="*/ 5724644 h 5724644"/>
              <a:gd name="connsiteX45" fmla="*/ 851154 w 10639425"/>
              <a:gd name="connsiteY45" fmla="*/ 5724644 h 5724644"/>
              <a:gd name="connsiteX46" fmla="*/ 0 w 10639425"/>
              <a:gd name="connsiteY46" fmla="*/ 5724644 h 5724644"/>
              <a:gd name="connsiteX47" fmla="*/ 0 w 10639425"/>
              <a:gd name="connsiteY47" fmla="*/ 5152180 h 5724644"/>
              <a:gd name="connsiteX48" fmla="*/ 0 w 10639425"/>
              <a:gd name="connsiteY48" fmla="*/ 4579715 h 5724644"/>
              <a:gd name="connsiteX49" fmla="*/ 0 w 10639425"/>
              <a:gd name="connsiteY49" fmla="*/ 3950004 h 5724644"/>
              <a:gd name="connsiteX50" fmla="*/ 0 w 10639425"/>
              <a:gd name="connsiteY50" fmla="*/ 3549279 h 5724644"/>
              <a:gd name="connsiteX51" fmla="*/ 0 w 10639425"/>
              <a:gd name="connsiteY51" fmla="*/ 3034061 h 5724644"/>
              <a:gd name="connsiteX52" fmla="*/ 0 w 10639425"/>
              <a:gd name="connsiteY52" fmla="*/ 2404350 h 5724644"/>
              <a:gd name="connsiteX53" fmla="*/ 0 w 10639425"/>
              <a:gd name="connsiteY53" fmla="*/ 2003625 h 5724644"/>
              <a:gd name="connsiteX54" fmla="*/ 0 w 10639425"/>
              <a:gd name="connsiteY54" fmla="*/ 1316668 h 5724644"/>
              <a:gd name="connsiteX55" fmla="*/ 0 w 10639425"/>
              <a:gd name="connsiteY55" fmla="*/ 629711 h 5724644"/>
              <a:gd name="connsiteX56" fmla="*/ 0 w 10639425"/>
              <a:gd name="connsiteY56" fmla="*/ 0 h 572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639425" h="5724644" fill="none" extrusionOk="0">
                <a:moveTo>
                  <a:pt x="0" y="0"/>
                </a:moveTo>
                <a:cubicBezTo>
                  <a:pt x="345104" y="-74356"/>
                  <a:pt x="377386" y="23301"/>
                  <a:pt x="697473" y="0"/>
                </a:cubicBezTo>
                <a:cubicBezTo>
                  <a:pt x="1017560" y="-23301"/>
                  <a:pt x="1118403" y="43823"/>
                  <a:pt x="1394947" y="0"/>
                </a:cubicBezTo>
                <a:cubicBezTo>
                  <a:pt x="1671491" y="-43823"/>
                  <a:pt x="1931810" y="21138"/>
                  <a:pt x="2198815" y="0"/>
                </a:cubicBezTo>
                <a:cubicBezTo>
                  <a:pt x="2465820" y="-21138"/>
                  <a:pt x="2649057" y="67454"/>
                  <a:pt x="3002682" y="0"/>
                </a:cubicBezTo>
                <a:cubicBezTo>
                  <a:pt x="3356307" y="-67454"/>
                  <a:pt x="3280625" y="24896"/>
                  <a:pt x="3380973" y="0"/>
                </a:cubicBezTo>
                <a:cubicBezTo>
                  <a:pt x="3481321" y="-24896"/>
                  <a:pt x="3796963" y="63945"/>
                  <a:pt x="3972052" y="0"/>
                </a:cubicBezTo>
                <a:cubicBezTo>
                  <a:pt x="4147141" y="-63945"/>
                  <a:pt x="4491536" y="59385"/>
                  <a:pt x="4669525" y="0"/>
                </a:cubicBezTo>
                <a:cubicBezTo>
                  <a:pt x="4847514" y="-59385"/>
                  <a:pt x="4961090" y="10844"/>
                  <a:pt x="5047816" y="0"/>
                </a:cubicBezTo>
                <a:cubicBezTo>
                  <a:pt x="5134542" y="-10844"/>
                  <a:pt x="5418095" y="20660"/>
                  <a:pt x="5638895" y="0"/>
                </a:cubicBezTo>
                <a:cubicBezTo>
                  <a:pt x="5859695" y="-20660"/>
                  <a:pt x="5798131" y="24703"/>
                  <a:pt x="5910792" y="0"/>
                </a:cubicBezTo>
                <a:cubicBezTo>
                  <a:pt x="6023453" y="-24703"/>
                  <a:pt x="6501665" y="28484"/>
                  <a:pt x="6714659" y="0"/>
                </a:cubicBezTo>
                <a:cubicBezTo>
                  <a:pt x="6927653" y="-28484"/>
                  <a:pt x="7038640" y="13901"/>
                  <a:pt x="7199344" y="0"/>
                </a:cubicBezTo>
                <a:cubicBezTo>
                  <a:pt x="7360049" y="-13901"/>
                  <a:pt x="7802393" y="20300"/>
                  <a:pt x="8003212" y="0"/>
                </a:cubicBezTo>
                <a:cubicBezTo>
                  <a:pt x="8204031" y="-20300"/>
                  <a:pt x="8530847" y="55299"/>
                  <a:pt x="8700685" y="0"/>
                </a:cubicBezTo>
                <a:cubicBezTo>
                  <a:pt x="8870523" y="-55299"/>
                  <a:pt x="9135971" y="15475"/>
                  <a:pt x="9398159" y="0"/>
                </a:cubicBezTo>
                <a:cubicBezTo>
                  <a:pt x="9660347" y="-15475"/>
                  <a:pt x="9890412" y="4482"/>
                  <a:pt x="10095632" y="0"/>
                </a:cubicBezTo>
                <a:cubicBezTo>
                  <a:pt x="10300852" y="-4482"/>
                  <a:pt x="10504767" y="57771"/>
                  <a:pt x="10639425" y="0"/>
                </a:cubicBezTo>
                <a:cubicBezTo>
                  <a:pt x="10680031" y="246305"/>
                  <a:pt x="10569150" y="475424"/>
                  <a:pt x="10639425" y="629711"/>
                </a:cubicBezTo>
                <a:cubicBezTo>
                  <a:pt x="10709700" y="783998"/>
                  <a:pt x="10601348" y="1055861"/>
                  <a:pt x="10639425" y="1202175"/>
                </a:cubicBezTo>
                <a:cubicBezTo>
                  <a:pt x="10677502" y="1348489"/>
                  <a:pt x="10601900" y="1603898"/>
                  <a:pt x="10639425" y="1774640"/>
                </a:cubicBezTo>
                <a:cubicBezTo>
                  <a:pt x="10676950" y="1945382"/>
                  <a:pt x="10621268" y="2028692"/>
                  <a:pt x="10639425" y="2175365"/>
                </a:cubicBezTo>
                <a:cubicBezTo>
                  <a:pt x="10657582" y="2322038"/>
                  <a:pt x="10637260" y="2551132"/>
                  <a:pt x="10639425" y="2747829"/>
                </a:cubicBezTo>
                <a:cubicBezTo>
                  <a:pt x="10641590" y="2944526"/>
                  <a:pt x="10598375" y="3078461"/>
                  <a:pt x="10639425" y="3320294"/>
                </a:cubicBezTo>
                <a:cubicBezTo>
                  <a:pt x="10680475" y="3562127"/>
                  <a:pt x="10637062" y="3716534"/>
                  <a:pt x="10639425" y="3892758"/>
                </a:cubicBezTo>
                <a:cubicBezTo>
                  <a:pt x="10641788" y="4068982"/>
                  <a:pt x="10568323" y="4375376"/>
                  <a:pt x="10639425" y="4522469"/>
                </a:cubicBezTo>
                <a:cubicBezTo>
                  <a:pt x="10710527" y="4669562"/>
                  <a:pt x="10617012" y="4928495"/>
                  <a:pt x="10639425" y="5152180"/>
                </a:cubicBezTo>
                <a:cubicBezTo>
                  <a:pt x="10661838" y="5375865"/>
                  <a:pt x="10581756" y="5448310"/>
                  <a:pt x="10639425" y="5724644"/>
                </a:cubicBezTo>
                <a:cubicBezTo>
                  <a:pt x="10351941" y="5794003"/>
                  <a:pt x="10225047" y="5636532"/>
                  <a:pt x="9835557" y="5724644"/>
                </a:cubicBezTo>
                <a:cubicBezTo>
                  <a:pt x="9446067" y="5812756"/>
                  <a:pt x="9477014" y="5699359"/>
                  <a:pt x="9138084" y="5724644"/>
                </a:cubicBezTo>
                <a:cubicBezTo>
                  <a:pt x="8799154" y="5749929"/>
                  <a:pt x="8592181" y="5701737"/>
                  <a:pt x="8334216" y="5724644"/>
                </a:cubicBezTo>
                <a:cubicBezTo>
                  <a:pt x="8076251" y="5747551"/>
                  <a:pt x="8141932" y="5701184"/>
                  <a:pt x="7955926" y="5724644"/>
                </a:cubicBezTo>
                <a:cubicBezTo>
                  <a:pt x="7769920" y="5748104"/>
                  <a:pt x="7577993" y="5655266"/>
                  <a:pt x="7258452" y="5724644"/>
                </a:cubicBezTo>
                <a:cubicBezTo>
                  <a:pt x="6938911" y="5794022"/>
                  <a:pt x="7017462" y="5682159"/>
                  <a:pt x="6880162" y="5724644"/>
                </a:cubicBezTo>
                <a:cubicBezTo>
                  <a:pt x="6742862" y="5767129"/>
                  <a:pt x="6648987" y="5694605"/>
                  <a:pt x="6501871" y="5724644"/>
                </a:cubicBezTo>
                <a:cubicBezTo>
                  <a:pt x="6354755" y="5754683"/>
                  <a:pt x="5869655" y="5643400"/>
                  <a:pt x="5698003" y="5724644"/>
                </a:cubicBezTo>
                <a:cubicBezTo>
                  <a:pt x="5526351" y="5805888"/>
                  <a:pt x="5359427" y="5698182"/>
                  <a:pt x="5213318" y="5724644"/>
                </a:cubicBezTo>
                <a:cubicBezTo>
                  <a:pt x="5067210" y="5751106"/>
                  <a:pt x="5015268" y="5696997"/>
                  <a:pt x="4941422" y="5724644"/>
                </a:cubicBezTo>
                <a:cubicBezTo>
                  <a:pt x="4867576" y="5752291"/>
                  <a:pt x="4730701" y="5706668"/>
                  <a:pt x="4669525" y="5724644"/>
                </a:cubicBezTo>
                <a:cubicBezTo>
                  <a:pt x="4608349" y="5742620"/>
                  <a:pt x="4192920" y="5720260"/>
                  <a:pt x="3972052" y="5724644"/>
                </a:cubicBezTo>
                <a:cubicBezTo>
                  <a:pt x="3751184" y="5729028"/>
                  <a:pt x="3519457" y="5711502"/>
                  <a:pt x="3168184" y="5724644"/>
                </a:cubicBezTo>
                <a:cubicBezTo>
                  <a:pt x="2816911" y="5737786"/>
                  <a:pt x="2962332" y="5713029"/>
                  <a:pt x="2896288" y="5724644"/>
                </a:cubicBezTo>
                <a:cubicBezTo>
                  <a:pt x="2830244" y="5736259"/>
                  <a:pt x="2653831" y="5706233"/>
                  <a:pt x="2411603" y="5724644"/>
                </a:cubicBezTo>
                <a:cubicBezTo>
                  <a:pt x="2169375" y="5743055"/>
                  <a:pt x="1858756" y="5669358"/>
                  <a:pt x="1714130" y="5724644"/>
                </a:cubicBezTo>
                <a:cubicBezTo>
                  <a:pt x="1569504" y="5779930"/>
                  <a:pt x="1576468" y="5716278"/>
                  <a:pt x="1442233" y="5724644"/>
                </a:cubicBezTo>
                <a:cubicBezTo>
                  <a:pt x="1307998" y="5733010"/>
                  <a:pt x="1049738" y="5654487"/>
                  <a:pt x="851154" y="5724644"/>
                </a:cubicBezTo>
                <a:cubicBezTo>
                  <a:pt x="652570" y="5794801"/>
                  <a:pt x="249768" y="5696422"/>
                  <a:pt x="0" y="5724644"/>
                </a:cubicBezTo>
                <a:cubicBezTo>
                  <a:pt x="-42110" y="5446749"/>
                  <a:pt x="34712" y="5348222"/>
                  <a:pt x="0" y="5152180"/>
                </a:cubicBezTo>
                <a:cubicBezTo>
                  <a:pt x="-34712" y="4956138"/>
                  <a:pt x="2521" y="4844136"/>
                  <a:pt x="0" y="4579715"/>
                </a:cubicBezTo>
                <a:cubicBezTo>
                  <a:pt x="-2521" y="4315295"/>
                  <a:pt x="12080" y="4132262"/>
                  <a:pt x="0" y="3950004"/>
                </a:cubicBezTo>
                <a:cubicBezTo>
                  <a:pt x="-12080" y="3767746"/>
                  <a:pt x="13176" y="3723627"/>
                  <a:pt x="0" y="3549279"/>
                </a:cubicBezTo>
                <a:cubicBezTo>
                  <a:pt x="-13176" y="3374932"/>
                  <a:pt x="30139" y="3216771"/>
                  <a:pt x="0" y="3034061"/>
                </a:cubicBezTo>
                <a:cubicBezTo>
                  <a:pt x="-30139" y="2851351"/>
                  <a:pt x="9084" y="2576084"/>
                  <a:pt x="0" y="2404350"/>
                </a:cubicBezTo>
                <a:cubicBezTo>
                  <a:pt x="-9084" y="2232616"/>
                  <a:pt x="26908" y="2096290"/>
                  <a:pt x="0" y="2003625"/>
                </a:cubicBezTo>
                <a:cubicBezTo>
                  <a:pt x="-26908" y="1910961"/>
                  <a:pt x="46160" y="1628669"/>
                  <a:pt x="0" y="1316668"/>
                </a:cubicBezTo>
                <a:cubicBezTo>
                  <a:pt x="-46160" y="1004667"/>
                  <a:pt x="58545" y="813175"/>
                  <a:pt x="0" y="629711"/>
                </a:cubicBezTo>
                <a:cubicBezTo>
                  <a:pt x="-58545" y="446247"/>
                  <a:pt x="15268" y="143601"/>
                  <a:pt x="0" y="0"/>
                </a:cubicBezTo>
                <a:close/>
              </a:path>
              <a:path w="10639425" h="5724644" stroke="0" extrusionOk="0">
                <a:moveTo>
                  <a:pt x="0" y="0"/>
                </a:moveTo>
                <a:cubicBezTo>
                  <a:pt x="121834" y="-25840"/>
                  <a:pt x="201010" y="3788"/>
                  <a:pt x="378291" y="0"/>
                </a:cubicBezTo>
                <a:cubicBezTo>
                  <a:pt x="555572" y="-3788"/>
                  <a:pt x="734057" y="5094"/>
                  <a:pt x="1075764" y="0"/>
                </a:cubicBezTo>
                <a:cubicBezTo>
                  <a:pt x="1417471" y="-5094"/>
                  <a:pt x="1284874" y="30374"/>
                  <a:pt x="1347660" y="0"/>
                </a:cubicBezTo>
                <a:cubicBezTo>
                  <a:pt x="1410446" y="-30374"/>
                  <a:pt x="1518679" y="30699"/>
                  <a:pt x="1619557" y="0"/>
                </a:cubicBezTo>
                <a:cubicBezTo>
                  <a:pt x="1720435" y="-30699"/>
                  <a:pt x="1829977" y="16975"/>
                  <a:pt x="1997848" y="0"/>
                </a:cubicBezTo>
                <a:cubicBezTo>
                  <a:pt x="2165719" y="-16975"/>
                  <a:pt x="2254337" y="26007"/>
                  <a:pt x="2482532" y="0"/>
                </a:cubicBezTo>
                <a:cubicBezTo>
                  <a:pt x="2710727" y="-26007"/>
                  <a:pt x="2950587" y="1803"/>
                  <a:pt x="3073612" y="0"/>
                </a:cubicBezTo>
                <a:cubicBezTo>
                  <a:pt x="3196637" y="-1803"/>
                  <a:pt x="3372739" y="40873"/>
                  <a:pt x="3451902" y="0"/>
                </a:cubicBezTo>
                <a:cubicBezTo>
                  <a:pt x="3531065" y="-40873"/>
                  <a:pt x="3598138" y="29971"/>
                  <a:pt x="3723799" y="0"/>
                </a:cubicBezTo>
                <a:cubicBezTo>
                  <a:pt x="3849460" y="-29971"/>
                  <a:pt x="4169646" y="18858"/>
                  <a:pt x="4527666" y="0"/>
                </a:cubicBezTo>
                <a:cubicBezTo>
                  <a:pt x="4885686" y="-18858"/>
                  <a:pt x="5029205" y="75370"/>
                  <a:pt x="5225140" y="0"/>
                </a:cubicBezTo>
                <a:cubicBezTo>
                  <a:pt x="5421075" y="-75370"/>
                  <a:pt x="5627104" y="3159"/>
                  <a:pt x="6029008" y="0"/>
                </a:cubicBezTo>
                <a:cubicBezTo>
                  <a:pt x="6430912" y="-3159"/>
                  <a:pt x="6282377" y="24407"/>
                  <a:pt x="6513692" y="0"/>
                </a:cubicBezTo>
                <a:cubicBezTo>
                  <a:pt x="6745007" y="-24407"/>
                  <a:pt x="6770831" y="43255"/>
                  <a:pt x="6891983" y="0"/>
                </a:cubicBezTo>
                <a:cubicBezTo>
                  <a:pt x="7013135" y="-43255"/>
                  <a:pt x="7420292" y="24824"/>
                  <a:pt x="7589457" y="0"/>
                </a:cubicBezTo>
                <a:cubicBezTo>
                  <a:pt x="7758622" y="-24824"/>
                  <a:pt x="7764470" y="30278"/>
                  <a:pt x="7861353" y="0"/>
                </a:cubicBezTo>
                <a:cubicBezTo>
                  <a:pt x="7958236" y="-30278"/>
                  <a:pt x="8426291" y="32833"/>
                  <a:pt x="8665221" y="0"/>
                </a:cubicBezTo>
                <a:cubicBezTo>
                  <a:pt x="8904151" y="-32833"/>
                  <a:pt x="9037080" y="41220"/>
                  <a:pt x="9149906" y="0"/>
                </a:cubicBezTo>
                <a:cubicBezTo>
                  <a:pt x="9262732" y="-41220"/>
                  <a:pt x="9610541" y="10620"/>
                  <a:pt x="9953773" y="0"/>
                </a:cubicBezTo>
                <a:cubicBezTo>
                  <a:pt x="10297005" y="-10620"/>
                  <a:pt x="10341001" y="16004"/>
                  <a:pt x="10639425" y="0"/>
                </a:cubicBezTo>
                <a:cubicBezTo>
                  <a:pt x="10641861" y="145105"/>
                  <a:pt x="10610597" y="302726"/>
                  <a:pt x="10639425" y="515218"/>
                </a:cubicBezTo>
                <a:cubicBezTo>
                  <a:pt x="10668253" y="727710"/>
                  <a:pt x="10605592" y="1031202"/>
                  <a:pt x="10639425" y="1202175"/>
                </a:cubicBezTo>
                <a:cubicBezTo>
                  <a:pt x="10673258" y="1373148"/>
                  <a:pt x="10604718" y="1461788"/>
                  <a:pt x="10639425" y="1602900"/>
                </a:cubicBezTo>
                <a:cubicBezTo>
                  <a:pt x="10674132" y="1744013"/>
                  <a:pt x="10576562" y="1966822"/>
                  <a:pt x="10639425" y="2175365"/>
                </a:cubicBezTo>
                <a:cubicBezTo>
                  <a:pt x="10702288" y="2383909"/>
                  <a:pt x="10620879" y="2475578"/>
                  <a:pt x="10639425" y="2576090"/>
                </a:cubicBezTo>
                <a:cubicBezTo>
                  <a:pt x="10657971" y="2676603"/>
                  <a:pt x="10625588" y="2928449"/>
                  <a:pt x="10639425" y="3091308"/>
                </a:cubicBezTo>
                <a:cubicBezTo>
                  <a:pt x="10653262" y="3254167"/>
                  <a:pt x="10623097" y="3355460"/>
                  <a:pt x="10639425" y="3549279"/>
                </a:cubicBezTo>
                <a:cubicBezTo>
                  <a:pt x="10655753" y="3743098"/>
                  <a:pt x="10616012" y="3852644"/>
                  <a:pt x="10639425" y="4121744"/>
                </a:cubicBezTo>
                <a:cubicBezTo>
                  <a:pt x="10662838" y="4390845"/>
                  <a:pt x="10633706" y="4540110"/>
                  <a:pt x="10639425" y="4751455"/>
                </a:cubicBezTo>
                <a:cubicBezTo>
                  <a:pt x="10645144" y="4962800"/>
                  <a:pt x="10567691" y="5428228"/>
                  <a:pt x="10639425" y="5724644"/>
                </a:cubicBezTo>
                <a:cubicBezTo>
                  <a:pt x="10402756" y="5728275"/>
                  <a:pt x="9996705" y="5636571"/>
                  <a:pt x="9835557" y="5724644"/>
                </a:cubicBezTo>
                <a:cubicBezTo>
                  <a:pt x="9674409" y="5812717"/>
                  <a:pt x="9505919" y="5711686"/>
                  <a:pt x="9244478" y="5724644"/>
                </a:cubicBezTo>
                <a:cubicBezTo>
                  <a:pt x="8983037" y="5737602"/>
                  <a:pt x="9040433" y="5694927"/>
                  <a:pt x="8972582" y="5724644"/>
                </a:cubicBezTo>
                <a:cubicBezTo>
                  <a:pt x="8904731" y="5754361"/>
                  <a:pt x="8665547" y="5672212"/>
                  <a:pt x="8381503" y="5724644"/>
                </a:cubicBezTo>
                <a:cubicBezTo>
                  <a:pt x="8097459" y="5777076"/>
                  <a:pt x="7824319" y="5674290"/>
                  <a:pt x="7684029" y="5724644"/>
                </a:cubicBezTo>
                <a:cubicBezTo>
                  <a:pt x="7543739" y="5774998"/>
                  <a:pt x="7288396" y="5681717"/>
                  <a:pt x="7092950" y="5724644"/>
                </a:cubicBezTo>
                <a:cubicBezTo>
                  <a:pt x="6897504" y="5767571"/>
                  <a:pt x="6944068" y="5697663"/>
                  <a:pt x="6821054" y="5724644"/>
                </a:cubicBezTo>
                <a:cubicBezTo>
                  <a:pt x="6698040" y="5751625"/>
                  <a:pt x="6400873" y="5667926"/>
                  <a:pt x="6229974" y="5724644"/>
                </a:cubicBezTo>
                <a:cubicBezTo>
                  <a:pt x="6059075" y="5781362"/>
                  <a:pt x="5683617" y="5660997"/>
                  <a:pt x="5426107" y="5724644"/>
                </a:cubicBezTo>
                <a:cubicBezTo>
                  <a:pt x="5168597" y="5788291"/>
                  <a:pt x="5286166" y="5719662"/>
                  <a:pt x="5154210" y="5724644"/>
                </a:cubicBezTo>
                <a:cubicBezTo>
                  <a:pt x="5022254" y="5729626"/>
                  <a:pt x="5011516" y="5706695"/>
                  <a:pt x="4882314" y="5724644"/>
                </a:cubicBezTo>
                <a:cubicBezTo>
                  <a:pt x="4753112" y="5742593"/>
                  <a:pt x="4521921" y="5706611"/>
                  <a:pt x="4397629" y="5724644"/>
                </a:cubicBezTo>
                <a:cubicBezTo>
                  <a:pt x="4273338" y="5742677"/>
                  <a:pt x="4033267" y="5701189"/>
                  <a:pt x="3700156" y="5724644"/>
                </a:cubicBezTo>
                <a:cubicBezTo>
                  <a:pt x="3367045" y="5748099"/>
                  <a:pt x="3541513" y="5710393"/>
                  <a:pt x="3428259" y="5724644"/>
                </a:cubicBezTo>
                <a:cubicBezTo>
                  <a:pt x="3315005" y="5738895"/>
                  <a:pt x="3269470" y="5712905"/>
                  <a:pt x="3156363" y="5724644"/>
                </a:cubicBezTo>
                <a:cubicBezTo>
                  <a:pt x="3043256" y="5736383"/>
                  <a:pt x="2757161" y="5652896"/>
                  <a:pt x="2458889" y="5724644"/>
                </a:cubicBezTo>
                <a:cubicBezTo>
                  <a:pt x="2160617" y="5796392"/>
                  <a:pt x="2254611" y="5709801"/>
                  <a:pt x="2080599" y="5724644"/>
                </a:cubicBezTo>
                <a:cubicBezTo>
                  <a:pt x="1906587" y="5739487"/>
                  <a:pt x="1713214" y="5682038"/>
                  <a:pt x="1489519" y="5724644"/>
                </a:cubicBezTo>
                <a:cubicBezTo>
                  <a:pt x="1265824" y="5767250"/>
                  <a:pt x="1238263" y="5698175"/>
                  <a:pt x="1111229" y="5724644"/>
                </a:cubicBezTo>
                <a:cubicBezTo>
                  <a:pt x="984195" y="5751113"/>
                  <a:pt x="360268" y="5706059"/>
                  <a:pt x="0" y="5724644"/>
                </a:cubicBezTo>
                <a:cubicBezTo>
                  <a:pt x="-22056" y="5600664"/>
                  <a:pt x="4545" y="5368826"/>
                  <a:pt x="0" y="5209426"/>
                </a:cubicBezTo>
                <a:cubicBezTo>
                  <a:pt x="-4545" y="5050026"/>
                  <a:pt x="8522" y="4942568"/>
                  <a:pt x="0" y="4808701"/>
                </a:cubicBezTo>
                <a:cubicBezTo>
                  <a:pt x="-8522" y="4674834"/>
                  <a:pt x="397" y="4416577"/>
                  <a:pt x="0" y="4121744"/>
                </a:cubicBezTo>
                <a:cubicBezTo>
                  <a:pt x="-397" y="3826911"/>
                  <a:pt x="43130" y="3818018"/>
                  <a:pt x="0" y="3606526"/>
                </a:cubicBezTo>
                <a:cubicBezTo>
                  <a:pt x="-43130" y="3395034"/>
                  <a:pt x="57059" y="3193898"/>
                  <a:pt x="0" y="2919568"/>
                </a:cubicBezTo>
                <a:cubicBezTo>
                  <a:pt x="-57059" y="2645238"/>
                  <a:pt x="16481" y="2644251"/>
                  <a:pt x="0" y="2461597"/>
                </a:cubicBezTo>
                <a:cubicBezTo>
                  <a:pt x="-16481" y="2278943"/>
                  <a:pt x="12727" y="2166417"/>
                  <a:pt x="0" y="2060872"/>
                </a:cubicBezTo>
                <a:cubicBezTo>
                  <a:pt x="-12727" y="1955328"/>
                  <a:pt x="73779" y="1559248"/>
                  <a:pt x="0" y="1431161"/>
                </a:cubicBezTo>
                <a:cubicBezTo>
                  <a:pt x="-73779" y="1303074"/>
                  <a:pt x="49711" y="1005510"/>
                  <a:pt x="0" y="744204"/>
                </a:cubicBezTo>
                <a:cubicBezTo>
                  <a:pt x="-49711" y="482898"/>
                  <a:pt x="48604" y="323041"/>
                  <a:pt x="0" y="0"/>
                </a:cubicBezTo>
                <a:close/>
              </a:path>
            </a:pathLst>
          </a:custGeom>
          <a:solidFill>
            <a:schemeClr val="bg1">
              <a:lumMod val="95000"/>
            </a:schemeClr>
          </a:solidFill>
          <a:ln>
            <a:extLst>
              <a:ext uri="{C807C97D-BFC1-408E-A445-0C87EB9F89A2}">
                <ask:lineSketchStyleProps xmlns:ask="http://schemas.microsoft.com/office/drawing/2018/sketchyshapes" sd="899622468">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AT" sz="2400" b="1" dirty="0">
                <a:latin typeface="Schulschrift" panose="02000603000000000000" pitchFamily="2" charset="0"/>
                <a:ea typeface="Schulschrift" panose="02000603000000000000" pitchFamily="2" charset="0"/>
              </a:rPr>
              <a:t>Was ist eine Entwicklung?</a:t>
            </a: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p:txBody>
      </p:sp>
      <p:sp>
        <p:nvSpPr>
          <p:cNvPr id="3" name="Rechteck: abgerundete Ecken 2">
            <a:extLst>
              <a:ext uri="{FF2B5EF4-FFF2-40B4-BE49-F238E27FC236}">
                <a16:creationId xmlns:a16="http://schemas.microsoft.com/office/drawing/2014/main" id="{5FE987BC-E65A-40E1-8366-FB7794A5106B}"/>
              </a:ext>
            </a:extLst>
          </p:cNvPr>
          <p:cNvSpPr/>
          <p:nvPr/>
        </p:nvSpPr>
        <p:spPr>
          <a:xfrm>
            <a:off x="1114425" y="1133475"/>
            <a:ext cx="9458325" cy="46386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AT" dirty="0">
                <a:solidFill>
                  <a:schemeClr val="tx1"/>
                </a:solidFill>
                <a:latin typeface="Schulschrift" panose="02000603000000000000" pitchFamily="2" charset="0"/>
                <a:ea typeface="Schulschrift" panose="02000603000000000000" pitchFamily="2" charset="0"/>
              </a:rPr>
              <a:t>Beschreibe in deinen eigenen Worten, was Entwicklung für dich bedeutet!</a:t>
            </a:r>
          </a:p>
          <a:p>
            <a:pPr algn="ctr">
              <a:lnSpc>
                <a:spcPct val="150000"/>
              </a:lnSpc>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algn="ctr">
              <a:lnSpc>
                <a:spcPct val="150000"/>
              </a:lnSpc>
            </a:pPr>
            <a:endParaRPr lang="de-AT" dirty="0">
              <a:solidFill>
                <a:schemeClr val="tx1"/>
              </a:solidFill>
              <a:latin typeface="Schulschrift" panose="02000603000000000000" pitchFamily="2" charset="0"/>
              <a:ea typeface="Schulschrift" panose="02000603000000000000" pitchFamily="2" charset="0"/>
            </a:endParaRPr>
          </a:p>
        </p:txBody>
      </p:sp>
      <p:graphicFrame>
        <p:nvGraphicFramePr>
          <p:cNvPr id="4" name="Tabelle 4">
            <a:extLst>
              <a:ext uri="{FF2B5EF4-FFF2-40B4-BE49-F238E27FC236}">
                <a16:creationId xmlns:a16="http://schemas.microsoft.com/office/drawing/2014/main" id="{CCC83993-7139-4420-9027-8F0856FC8F43}"/>
              </a:ext>
            </a:extLst>
          </p:cNvPr>
          <p:cNvGraphicFramePr>
            <a:graphicFrameLocks noGrp="1"/>
          </p:cNvGraphicFramePr>
          <p:nvPr/>
        </p:nvGraphicFramePr>
        <p:xfrm>
          <a:off x="1385886" y="3015190"/>
          <a:ext cx="8915401" cy="2490258"/>
        </p:xfrm>
        <a:graphic>
          <a:graphicData uri="http://schemas.openxmlformats.org/drawingml/2006/table">
            <a:tbl>
              <a:tblPr firstRow="1" bandRow="1">
                <a:tableStyleId>{5940675A-B579-460E-94D1-54222C63F5DA}</a:tableStyleId>
              </a:tblPr>
              <a:tblGrid>
                <a:gridCol w="8915401">
                  <a:extLst>
                    <a:ext uri="{9D8B030D-6E8A-4147-A177-3AD203B41FA5}">
                      <a16:colId xmlns:a16="http://schemas.microsoft.com/office/drawing/2014/main" val="2354563591"/>
                    </a:ext>
                  </a:extLst>
                </a:gridCol>
              </a:tblGrid>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9644791"/>
                  </a:ext>
                </a:extLst>
              </a:tr>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9510891"/>
                  </a:ext>
                </a:extLst>
              </a:tr>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2461958"/>
                  </a:ext>
                </a:extLst>
              </a:tr>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935365"/>
                  </a:ext>
                </a:extLst>
              </a:tr>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784311"/>
                  </a:ext>
                </a:extLst>
              </a:tr>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033433"/>
                  </a:ext>
                </a:extLst>
              </a:tr>
            </a:tbl>
          </a:graphicData>
        </a:graphic>
      </p:graphicFrame>
      <p:pic>
        <p:nvPicPr>
          <p:cNvPr id="5" name="Grafik 4">
            <a:extLst>
              <a:ext uri="{FF2B5EF4-FFF2-40B4-BE49-F238E27FC236}">
                <a16:creationId xmlns:a16="http://schemas.microsoft.com/office/drawing/2014/main" id="{482EF2D2-A659-46B0-8AF3-E75C6176F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252" y="353462"/>
            <a:ext cx="2570902" cy="512038"/>
          </a:xfrm>
          <a:prstGeom prst="rect">
            <a:avLst/>
          </a:prstGeom>
        </p:spPr>
      </p:pic>
    </p:spTree>
    <p:extLst>
      <p:ext uri="{BB962C8B-B14F-4D97-AF65-F5344CB8AC3E}">
        <p14:creationId xmlns:p14="http://schemas.microsoft.com/office/powerpoint/2010/main" val="397309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6D3FE9-C858-43E5-9956-B16AEB8BD5F7}"/>
              </a:ext>
            </a:extLst>
          </p:cNvPr>
          <p:cNvSpPr txBox="1"/>
          <p:nvPr/>
        </p:nvSpPr>
        <p:spPr>
          <a:xfrm>
            <a:off x="776287" y="512817"/>
            <a:ext cx="10639425" cy="5832366"/>
          </a:xfrm>
          <a:custGeom>
            <a:avLst/>
            <a:gdLst>
              <a:gd name="connsiteX0" fmla="*/ 0 w 10639425"/>
              <a:gd name="connsiteY0" fmla="*/ 0 h 5832366"/>
              <a:gd name="connsiteX1" fmla="*/ 697473 w 10639425"/>
              <a:gd name="connsiteY1" fmla="*/ 0 h 5832366"/>
              <a:gd name="connsiteX2" fmla="*/ 1394947 w 10639425"/>
              <a:gd name="connsiteY2" fmla="*/ 0 h 5832366"/>
              <a:gd name="connsiteX3" fmla="*/ 2198815 w 10639425"/>
              <a:gd name="connsiteY3" fmla="*/ 0 h 5832366"/>
              <a:gd name="connsiteX4" fmla="*/ 3002682 w 10639425"/>
              <a:gd name="connsiteY4" fmla="*/ 0 h 5832366"/>
              <a:gd name="connsiteX5" fmla="*/ 3380973 w 10639425"/>
              <a:gd name="connsiteY5" fmla="*/ 0 h 5832366"/>
              <a:gd name="connsiteX6" fmla="*/ 3972052 w 10639425"/>
              <a:gd name="connsiteY6" fmla="*/ 0 h 5832366"/>
              <a:gd name="connsiteX7" fmla="*/ 4669525 w 10639425"/>
              <a:gd name="connsiteY7" fmla="*/ 0 h 5832366"/>
              <a:gd name="connsiteX8" fmla="*/ 5047816 w 10639425"/>
              <a:gd name="connsiteY8" fmla="*/ 0 h 5832366"/>
              <a:gd name="connsiteX9" fmla="*/ 5638895 w 10639425"/>
              <a:gd name="connsiteY9" fmla="*/ 0 h 5832366"/>
              <a:gd name="connsiteX10" fmla="*/ 5910792 w 10639425"/>
              <a:gd name="connsiteY10" fmla="*/ 0 h 5832366"/>
              <a:gd name="connsiteX11" fmla="*/ 6714659 w 10639425"/>
              <a:gd name="connsiteY11" fmla="*/ 0 h 5832366"/>
              <a:gd name="connsiteX12" fmla="*/ 7199344 w 10639425"/>
              <a:gd name="connsiteY12" fmla="*/ 0 h 5832366"/>
              <a:gd name="connsiteX13" fmla="*/ 8003212 w 10639425"/>
              <a:gd name="connsiteY13" fmla="*/ 0 h 5832366"/>
              <a:gd name="connsiteX14" fmla="*/ 8700685 w 10639425"/>
              <a:gd name="connsiteY14" fmla="*/ 0 h 5832366"/>
              <a:gd name="connsiteX15" fmla="*/ 9398159 w 10639425"/>
              <a:gd name="connsiteY15" fmla="*/ 0 h 5832366"/>
              <a:gd name="connsiteX16" fmla="*/ 10095632 w 10639425"/>
              <a:gd name="connsiteY16" fmla="*/ 0 h 5832366"/>
              <a:gd name="connsiteX17" fmla="*/ 10639425 w 10639425"/>
              <a:gd name="connsiteY17" fmla="*/ 0 h 5832366"/>
              <a:gd name="connsiteX18" fmla="*/ 10639425 w 10639425"/>
              <a:gd name="connsiteY18" fmla="*/ 641560 h 5832366"/>
              <a:gd name="connsiteX19" fmla="*/ 10639425 w 10639425"/>
              <a:gd name="connsiteY19" fmla="*/ 1224797 h 5832366"/>
              <a:gd name="connsiteX20" fmla="*/ 10639425 w 10639425"/>
              <a:gd name="connsiteY20" fmla="*/ 1808033 h 5832366"/>
              <a:gd name="connsiteX21" fmla="*/ 10639425 w 10639425"/>
              <a:gd name="connsiteY21" fmla="*/ 2216299 h 5832366"/>
              <a:gd name="connsiteX22" fmla="*/ 10639425 w 10639425"/>
              <a:gd name="connsiteY22" fmla="*/ 2799536 h 5832366"/>
              <a:gd name="connsiteX23" fmla="*/ 10639425 w 10639425"/>
              <a:gd name="connsiteY23" fmla="*/ 3382772 h 5832366"/>
              <a:gd name="connsiteX24" fmla="*/ 10639425 w 10639425"/>
              <a:gd name="connsiteY24" fmla="*/ 3966009 h 5832366"/>
              <a:gd name="connsiteX25" fmla="*/ 10639425 w 10639425"/>
              <a:gd name="connsiteY25" fmla="*/ 4607569 h 5832366"/>
              <a:gd name="connsiteX26" fmla="*/ 10639425 w 10639425"/>
              <a:gd name="connsiteY26" fmla="*/ 5249129 h 5832366"/>
              <a:gd name="connsiteX27" fmla="*/ 10639425 w 10639425"/>
              <a:gd name="connsiteY27" fmla="*/ 5832366 h 5832366"/>
              <a:gd name="connsiteX28" fmla="*/ 9835557 w 10639425"/>
              <a:gd name="connsiteY28" fmla="*/ 5832366 h 5832366"/>
              <a:gd name="connsiteX29" fmla="*/ 9138084 w 10639425"/>
              <a:gd name="connsiteY29" fmla="*/ 5832366 h 5832366"/>
              <a:gd name="connsiteX30" fmla="*/ 8334216 w 10639425"/>
              <a:gd name="connsiteY30" fmla="*/ 5832366 h 5832366"/>
              <a:gd name="connsiteX31" fmla="*/ 7955926 w 10639425"/>
              <a:gd name="connsiteY31" fmla="*/ 5832366 h 5832366"/>
              <a:gd name="connsiteX32" fmla="*/ 7258452 w 10639425"/>
              <a:gd name="connsiteY32" fmla="*/ 5832366 h 5832366"/>
              <a:gd name="connsiteX33" fmla="*/ 6880162 w 10639425"/>
              <a:gd name="connsiteY33" fmla="*/ 5832366 h 5832366"/>
              <a:gd name="connsiteX34" fmla="*/ 6501871 w 10639425"/>
              <a:gd name="connsiteY34" fmla="*/ 5832366 h 5832366"/>
              <a:gd name="connsiteX35" fmla="*/ 5698003 w 10639425"/>
              <a:gd name="connsiteY35" fmla="*/ 5832366 h 5832366"/>
              <a:gd name="connsiteX36" fmla="*/ 5213318 w 10639425"/>
              <a:gd name="connsiteY36" fmla="*/ 5832366 h 5832366"/>
              <a:gd name="connsiteX37" fmla="*/ 4941422 w 10639425"/>
              <a:gd name="connsiteY37" fmla="*/ 5832366 h 5832366"/>
              <a:gd name="connsiteX38" fmla="*/ 4669525 w 10639425"/>
              <a:gd name="connsiteY38" fmla="*/ 5832366 h 5832366"/>
              <a:gd name="connsiteX39" fmla="*/ 3972052 w 10639425"/>
              <a:gd name="connsiteY39" fmla="*/ 5832366 h 5832366"/>
              <a:gd name="connsiteX40" fmla="*/ 3168184 w 10639425"/>
              <a:gd name="connsiteY40" fmla="*/ 5832366 h 5832366"/>
              <a:gd name="connsiteX41" fmla="*/ 2896288 w 10639425"/>
              <a:gd name="connsiteY41" fmla="*/ 5832366 h 5832366"/>
              <a:gd name="connsiteX42" fmla="*/ 2411603 w 10639425"/>
              <a:gd name="connsiteY42" fmla="*/ 5832366 h 5832366"/>
              <a:gd name="connsiteX43" fmla="*/ 1714130 w 10639425"/>
              <a:gd name="connsiteY43" fmla="*/ 5832366 h 5832366"/>
              <a:gd name="connsiteX44" fmla="*/ 1442233 w 10639425"/>
              <a:gd name="connsiteY44" fmla="*/ 5832366 h 5832366"/>
              <a:gd name="connsiteX45" fmla="*/ 851154 w 10639425"/>
              <a:gd name="connsiteY45" fmla="*/ 5832366 h 5832366"/>
              <a:gd name="connsiteX46" fmla="*/ 0 w 10639425"/>
              <a:gd name="connsiteY46" fmla="*/ 5832366 h 5832366"/>
              <a:gd name="connsiteX47" fmla="*/ 0 w 10639425"/>
              <a:gd name="connsiteY47" fmla="*/ 5249129 h 5832366"/>
              <a:gd name="connsiteX48" fmla="*/ 0 w 10639425"/>
              <a:gd name="connsiteY48" fmla="*/ 4665893 h 5832366"/>
              <a:gd name="connsiteX49" fmla="*/ 0 w 10639425"/>
              <a:gd name="connsiteY49" fmla="*/ 4024333 h 5832366"/>
              <a:gd name="connsiteX50" fmla="*/ 0 w 10639425"/>
              <a:gd name="connsiteY50" fmla="*/ 3616067 h 5832366"/>
              <a:gd name="connsiteX51" fmla="*/ 0 w 10639425"/>
              <a:gd name="connsiteY51" fmla="*/ 3091154 h 5832366"/>
              <a:gd name="connsiteX52" fmla="*/ 0 w 10639425"/>
              <a:gd name="connsiteY52" fmla="*/ 2449594 h 5832366"/>
              <a:gd name="connsiteX53" fmla="*/ 0 w 10639425"/>
              <a:gd name="connsiteY53" fmla="*/ 2041328 h 5832366"/>
              <a:gd name="connsiteX54" fmla="*/ 0 w 10639425"/>
              <a:gd name="connsiteY54" fmla="*/ 1341444 h 5832366"/>
              <a:gd name="connsiteX55" fmla="*/ 0 w 10639425"/>
              <a:gd name="connsiteY55" fmla="*/ 641560 h 5832366"/>
              <a:gd name="connsiteX56" fmla="*/ 0 w 10639425"/>
              <a:gd name="connsiteY56" fmla="*/ 0 h 583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639425" h="5832366" fill="none" extrusionOk="0">
                <a:moveTo>
                  <a:pt x="0" y="0"/>
                </a:moveTo>
                <a:cubicBezTo>
                  <a:pt x="345104" y="-74356"/>
                  <a:pt x="377386" y="23301"/>
                  <a:pt x="697473" y="0"/>
                </a:cubicBezTo>
                <a:cubicBezTo>
                  <a:pt x="1017560" y="-23301"/>
                  <a:pt x="1118403" y="43823"/>
                  <a:pt x="1394947" y="0"/>
                </a:cubicBezTo>
                <a:cubicBezTo>
                  <a:pt x="1671491" y="-43823"/>
                  <a:pt x="1931810" y="21138"/>
                  <a:pt x="2198815" y="0"/>
                </a:cubicBezTo>
                <a:cubicBezTo>
                  <a:pt x="2465820" y="-21138"/>
                  <a:pt x="2649057" y="67454"/>
                  <a:pt x="3002682" y="0"/>
                </a:cubicBezTo>
                <a:cubicBezTo>
                  <a:pt x="3356307" y="-67454"/>
                  <a:pt x="3280625" y="24896"/>
                  <a:pt x="3380973" y="0"/>
                </a:cubicBezTo>
                <a:cubicBezTo>
                  <a:pt x="3481321" y="-24896"/>
                  <a:pt x="3796963" y="63945"/>
                  <a:pt x="3972052" y="0"/>
                </a:cubicBezTo>
                <a:cubicBezTo>
                  <a:pt x="4147141" y="-63945"/>
                  <a:pt x="4491536" y="59385"/>
                  <a:pt x="4669525" y="0"/>
                </a:cubicBezTo>
                <a:cubicBezTo>
                  <a:pt x="4847514" y="-59385"/>
                  <a:pt x="4961090" y="10844"/>
                  <a:pt x="5047816" y="0"/>
                </a:cubicBezTo>
                <a:cubicBezTo>
                  <a:pt x="5134542" y="-10844"/>
                  <a:pt x="5418095" y="20660"/>
                  <a:pt x="5638895" y="0"/>
                </a:cubicBezTo>
                <a:cubicBezTo>
                  <a:pt x="5859695" y="-20660"/>
                  <a:pt x="5798131" y="24703"/>
                  <a:pt x="5910792" y="0"/>
                </a:cubicBezTo>
                <a:cubicBezTo>
                  <a:pt x="6023453" y="-24703"/>
                  <a:pt x="6501665" y="28484"/>
                  <a:pt x="6714659" y="0"/>
                </a:cubicBezTo>
                <a:cubicBezTo>
                  <a:pt x="6927653" y="-28484"/>
                  <a:pt x="7038640" y="13901"/>
                  <a:pt x="7199344" y="0"/>
                </a:cubicBezTo>
                <a:cubicBezTo>
                  <a:pt x="7360049" y="-13901"/>
                  <a:pt x="7802393" y="20300"/>
                  <a:pt x="8003212" y="0"/>
                </a:cubicBezTo>
                <a:cubicBezTo>
                  <a:pt x="8204031" y="-20300"/>
                  <a:pt x="8530847" y="55299"/>
                  <a:pt x="8700685" y="0"/>
                </a:cubicBezTo>
                <a:cubicBezTo>
                  <a:pt x="8870523" y="-55299"/>
                  <a:pt x="9135971" y="15475"/>
                  <a:pt x="9398159" y="0"/>
                </a:cubicBezTo>
                <a:cubicBezTo>
                  <a:pt x="9660347" y="-15475"/>
                  <a:pt x="9890412" y="4482"/>
                  <a:pt x="10095632" y="0"/>
                </a:cubicBezTo>
                <a:cubicBezTo>
                  <a:pt x="10300852" y="-4482"/>
                  <a:pt x="10504767" y="57771"/>
                  <a:pt x="10639425" y="0"/>
                </a:cubicBezTo>
                <a:cubicBezTo>
                  <a:pt x="10661064" y="137502"/>
                  <a:pt x="10614060" y="470998"/>
                  <a:pt x="10639425" y="641560"/>
                </a:cubicBezTo>
                <a:cubicBezTo>
                  <a:pt x="10664790" y="812122"/>
                  <a:pt x="10618268" y="1019120"/>
                  <a:pt x="10639425" y="1224797"/>
                </a:cubicBezTo>
                <a:cubicBezTo>
                  <a:pt x="10660582" y="1430474"/>
                  <a:pt x="10590412" y="1521700"/>
                  <a:pt x="10639425" y="1808033"/>
                </a:cubicBezTo>
                <a:cubicBezTo>
                  <a:pt x="10688438" y="2094366"/>
                  <a:pt x="10601499" y="2059361"/>
                  <a:pt x="10639425" y="2216299"/>
                </a:cubicBezTo>
                <a:cubicBezTo>
                  <a:pt x="10677351" y="2373237"/>
                  <a:pt x="10610611" y="2541665"/>
                  <a:pt x="10639425" y="2799536"/>
                </a:cubicBezTo>
                <a:cubicBezTo>
                  <a:pt x="10668239" y="3057407"/>
                  <a:pt x="10585908" y="3101532"/>
                  <a:pt x="10639425" y="3382772"/>
                </a:cubicBezTo>
                <a:cubicBezTo>
                  <a:pt x="10692942" y="3664012"/>
                  <a:pt x="10616196" y="3740298"/>
                  <a:pt x="10639425" y="3966009"/>
                </a:cubicBezTo>
                <a:cubicBezTo>
                  <a:pt x="10662654" y="4191720"/>
                  <a:pt x="10583561" y="4456823"/>
                  <a:pt x="10639425" y="4607569"/>
                </a:cubicBezTo>
                <a:cubicBezTo>
                  <a:pt x="10695289" y="4758315"/>
                  <a:pt x="10610431" y="5025188"/>
                  <a:pt x="10639425" y="5249129"/>
                </a:cubicBezTo>
                <a:cubicBezTo>
                  <a:pt x="10668419" y="5473070"/>
                  <a:pt x="10601866" y="5547872"/>
                  <a:pt x="10639425" y="5832366"/>
                </a:cubicBezTo>
                <a:cubicBezTo>
                  <a:pt x="10351941" y="5901725"/>
                  <a:pt x="10225047" y="5744254"/>
                  <a:pt x="9835557" y="5832366"/>
                </a:cubicBezTo>
                <a:cubicBezTo>
                  <a:pt x="9446067" y="5920478"/>
                  <a:pt x="9477014" y="5807081"/>
                  <a:pt x="9138084" y="5832366"/>
                </a:cubicBezTo>
                <a:cubicBezTo>
                  <a:pt x="8799154" y="5857651"/>
                  <a:pt x="8592181" y="5809459"/>
                  <a:pt x="8334216" y="5832366"/>
                </a:cubicBezTo>
                <a:cubicBezTo>
                  <a:pt x="8076251" y="5855273"/>
                  <a:pt x="8141932" y="5808906"/>
                  <a:pt x="7955926" y="5832366"/>
                </a:cubicBezTo>
                <a:cubicBezTo>
                  <a:pt x="7769920" y="5855826"/>
                  <a:pt x="7577993" y="5762988"/>
                  <a:pt x="7258452" y="5832366"/>
                </a:cubicBezTo>
                <a:cubicBezTo>
                  <a:pt x="6938911" y="5901744"/>
                  <a:pt x="7017462" y="5789881"/>
                  <a:pt x="6880162" y="5832366"/>
                </a:cubicBezTo>
                <a:cubicBezTo>
                  <a:pt x="6742862" y="5874851"/>
                  <a:pt x="6648987" y="5802327"/>
                  <a:pt x="6501871" y="5832366"/>
                </a:cubicBezTo>
                <a:cubicBezTo>
                  <a:pt x="6354755" y="5862405"/>
                  <a:pt x="5869655" y="5751122"/>
                  <a:pt x="5698003" y="5832366"/>
                </a:cubicBezTo>
                <a:cubicBezTo>
                  <a:pt x="5526351" y="5913610"/>
                  <a:pt x="5359427" y="5805904"/>
                  <a:pt x="5213318" y="5832366"/>
                </a:cubicBezTo>
                <a:cubicBezTo>
                  <a:pt x="5067210" y="5858828"/>
                  <a:pt x="5015268" y="5804719"/>
                  <a:pt x="4941422" y="5832366"/>
                </a:cubicBezTo>
                <a:cubicBezTo>
                  <a:pt x="4867576" y="5860013"/>
                  <a:pt x="4730701" y="5814390"/>
                  <a:pt x="4669525" y="5832366"/>
                </a:cubicBezTo>
                <a:cubicBezTo>
                  <a:pt x="4608349" y="5850342"/>
                  <a:pt x="4192920" y="5827982"/>
                  <a:pt x="3972052" y="5832366"/>
                </a:cubicBezTo>
                <a:cubicBezTo>
                  <a:pt x="3751184" y="5836750"/>
                  <a:pt x="3519457" y="5819224"/>
                  <a:pt x="3168184" y="5832366"/>
                </a:cubicBezTo>
                <a:cubicBezTo>
                  <a:pt x="2816911" y="5845508"/>
                  <a:pt x="2962332" y="5820751"/>
                  <a:pt x="2896288" y="5832366"/>
                </a:cubicBezTo>
                <a:cubicBezTo>
                  <a:pt x="2830244" y="5843981"/>
                  <a:pt x="2653831" y="5813955"/>
                  <a:pt x="2411603" y="5832366"/>
                </a:cubicBezTo>
                <a:cubicBezTo>
                  <a:pt x="2169375" y="5850777"/>
                  <a:pt x="1858756" y="5777080"/>
                  <a:pt x="1714130" y="5832366"/>
                </a:cubicBezTo>
                <a:cubicBezTo>
                  <a:pt x="1569504" y="5887652"/>
                  <a:pt x="1576468" y="5824000"/>
                  <a:pt x="1442233" y="5832366"/>
                </a:cubicBezTo>
                <a:cubicBezTo>
                  <a:pt x="1307998" y="5840732"/>
                  <a:pt x="1049738" y="5762209"/>
                  <a:pt x="851154" y="5832366"/>
                </a:cubicBezTo>
                <a:cubicBezTo>
                  <a:pt x="652570" y="5902523"/>
                  <a:pt x="249768" y="5804144"/>
                  <a:pt x="0" y="5832366"/>
                </a:cubicBezTo>
                <a:cubicBezTo>
                  <a:pt x="-66612" y="5673928"/>
                  <a:pt x="8781" y="5366011"/>
                  <a:pt x="0" y="5249129"/>
                </a:cubicBezTo>
                <a:cubicBezTo>
                  <a:pt x="-8781" y="5132247"/>
                  <a:pt x="23500" y="4953064"/>
                  <a:pt x="0" y="4665893"/>
                </a:cubicBezTo>
                <a:cubicBezTo>
                  <a:pt x="-23500" y="4378722"/>
                  <a:pt x="51436" y="4324874"/>
                  <a:pt x="0" y="4024333"/>
                </a:cubicBezTo>
                <a:cubicBezTo>
                  <a:pt x="-51436" y="3723792"/>
                  <a:pt x="6" y="3716034"/>
                  <a:pt x="0" y="3616067"/>
                </a:cubicBezTo>
                <a:cubicBezTo>
                  <a:pt x="-6" y="3516100"/>
                  <a:pt x="34819" y="3284810"/>
                  <a:pt x="0" y="3091154"/>
                </a:cubicBezTo>
                <a:cubicBezTo>
                  <a:pt x="-34819" y="2897498"/>
                  <a:pt x="71513" y="2640746"/>
                  <a:pt x="0" y="2449594"/>
                </a:cubicBezTo>
                <a:cubicBezTo>
                  <a:pt x="-71513" y="2258442"/>
                  <a:pt x="18963" y="2212898"/>
                  <a:pt x="0" y="2041328"/>
                </a:cubicBezTo>
                <a:cubicBezTo>
                  <a:pt x="-18963" y="1869758"/>
                  <a:pt x="45944" y="1632978"/>
                  <a:pt x="0" y="1341444"/>
                </a:cubicBezTo>
                <a:cubicBezTo>
                  <a:pt x="-45944" y="1049910"/>
                  <a:pt x="32097" y="966927"/>
                  <a:pt x="0" y="641560"/>
                </a:cubicBezTo>
                <a:cubicBezTo>
                  <a:pt x="-32097" y="316193"/>
                  <a:pt x="8945" y="319987"/>
                  <a:pt x="0" y="0"/>
                </a:cubicBezTo>
                <a:close/>
              </a:path>
              <a:path w="10639425" h="5832366" stroke="0" extrusionOk="0">
                <a:moveTo>
                  <a:pt x="0" y="0"/>
                </a:moveTo>
                <a:cubicBezTo>
                  <a:pt x="121834" y="-25840"/>
                  <a:pt x="201010" y="3788"/>
                  <a:pt x="378291" y="0"/>
                </a:cubicBezTo>
                <a:cubicBezTo>
                  <a:pt x="555572" y="-3788"/>
                  <a:pt x="734057" y="5094"/>
                  <a:pt x="1075764" y="0"/>
                </a:cubicBezTo>
                <a:cubicBezTo>
                  <a:pt x="1417471" y="-5094"/>
                  <a:pt x="1284874" y="30374"/>
                  <a:pt x="1347660" y="0"/>
                </a:cubicBezTo>
                <a:cubicBezTo>
                  <a:pt x="1410446" y="-30374"/>
                  <a:pt x="1518679" y="30699"/>
                  <a:pt x="1619557" y="0"/>
                </a:cubicBezTo>
                <a:cubicBezTo>
                  <a:pt x="1720435" y="-30699"/>
                  <a:pt x="1829977" y="16975"/>
                  <a:pt x="1997848" y="0"/>
                </a:cubicBezTo>
                <a:cubicBezTo>
                  <a:pt x="2165719" y="-16975"/>
                  <a:pt x="2254337" y="26007"/>
                  <a:pt x="2482532" y="0"/>
                </a:cubicBezTo>
                <a:cubicBezTo>
                  <a:pt x="2710727" y="-26007"/>
                  <a:pt x="2950587" y="1803"/>
                  <a:pt x="3073612" y="0"/>
                </a:cubicBezTo>
                <a:cubicBezTo>
                  <a:pt x="3196637" y="-1803"/>
                  <a:pt x="3372739" y="40873"/>
                  <a:pt x="3451902" y="0"/>
                </a:cubicBezTo>
                <a:cubicBezTo>
                  <a:pt x="3531065" y="-40873"/>
                  <a:pt x="3598138" y="29971"/>
                  <a:pt x="3723799" y="0"/>
                </a:cubicBezTo>
                <a:cubicBezTo>
                  <a:pt x="3849460" y="-29971"/>
                  <a:pt x="4169646" y="18858"/>
                  <a:pt x="4527666" y="0"/>
                </a:cubicBezTo>
                <a:cubicBezTo>
                  <a:pt x="4885686" y="-18858"/>
                  <a:pt x="5029205" y="75370"/>
                  <a:pt x="5225140" y="0"/>
                </a:cubicBezTo>
                <a:cubicBezTo>
                  <a:pt x="5421075" y="-75370"/>
                  <a:pt x="5627104" y="3159"/>
                  <a:pt x="6029008" y="0"/>
                </a:cubicBezTo>
                <a:cubicBezTo>
                  <a:pt x="6430912" y="-3159"/>
                  <a:pt x="6282377" y="24407"/>
                  <a:pt x="6513692" y="0"/>
                </a:cubicBezTo>
                <a:cubicBezTo>
                  <a:pt x="6745007" y="-24407"/>
                  <a:pt x="6770831" y="43255"/>
                  <a:pt x="6891983" y="0"/>
                </a:cubicBezTo>
                <a:cubicBezTo>
                  <a:pt x="7013135" y="-43255"/>
                  <a:pt x="7420292" y="24824"/>
                  <a:pt x="7589457" y="0"/>
                </a:cubicBezTo>
                <a:cubicBezTo>
                  <a:pt x="7758622" y="-24824"/>
                  <a:pt x="7764470" y="30278"/>
                  <a:pt x="7861353" y="0"/>
                </a:cubicBezTo>
                <a:cubicBezTo>
                  <a:pt x="7958236" y="-30278"/>
                  <a:pt x="8426291" y="32833"/>
                  <a:pt x="8665221" y="0"/>
                </a:cubicBezTo>
                <a:cubicBezTo>
                  <a:pt x="8904151" y="-32833"/>
                  <a:pt x="9037080" y="41220"/>
                  <a:pt x="9149906" y="0"/>
                </a:cubicBezTo>
                <a:cubicBezTo>
                  <a:pt x="9262732" y="-41220"/>
                  <a:pt x="9610541" y="10620"/>
                  <a:pt x="9953773" y="0"/>
                </a:cubicBezTo>
                <a:cubicBezTo>
                  <a:pt x="10297005" y="-10620"/>
                  <a:pt x="10341001" y="16004"/>
                  <a:pt x="10639425" y="0"/>
                </a:cubicBezTo>
                <a:cubicBezTo>
                  <a:pt x="10645304" y="167409"/>
                  <a:pt x="10583676" y="382005"/>
                  <a:pt x="10639425" y="524913"/>
                </a:cubicBezTo>
                <a:cubicBezTo>
                  <a:pt x="10695174" y="667821"/>
                  <a:pt x="10565507" y="1069351"/>
                  <a:pt x="10639425" y="1224797"/>
                </a:cubicBezTo>
                <a:cubicBezTo>
                  <a:pt x="10713343" y="1380243"/>
                  <a:pt x="10634561" y="1429549"/>
                  <a:pt x="10639425" y="1633062"/>
                </a:cubicBezTo>
                <a:cubicBezTo>
                  <a:pt x="10644289" y="1836575"/>
                  <a:pt x="10628885" y="2057579"/>
                  <a:pt x="10639425" y="2216299"/>
                </a:cubicBezTo>
                <a:cubicBezTo>
                  <a:pt x="10649965" y="2375019"/>
                  <a:pt x="10597275" y="2509140"/>
                  <a:pt x="10639425" y="2624565"/>
                </a:cubicBezTo>
                <a:cubicBezTo>
                  <a:pt x="10681575" y="2739990"/>
                  <a:pt x="10630569" y="2965328"/>
                  <a:pt x="10639425" y="3149478"/>
                </a:cubicBezTo>
                <a:cubicBezTo>
                  <a:pt x="10648281" y="3333628"/>
                  <a:pt x="10620548" y="3454950"/>
                  <a:pt x="10639425" y="3616067"/>
                </a:cubicBezTo>
                <a:cubicBezTo>
                  <a:pt x="10658302" y="3777184"/>
                  <a:pt x="10600129" y="3948133"/>
                  <a:pt x="10639425" y="4199304"/>
                </a:cubicBezTo>
                <a:cubicBezTo>
                  <a:pt x="10678721" y="4450475"/>
                  <a:pt x="10587223" y="4534322"/>
                  <a:pt x="10639425" y="4840864"/>
                </a:cubicBezTo>
                <a:cubicBezTo>
                  <a:pt x="10691627" y="5147406"/>
                  <a:pt x="10620758" y="5489172"/>
                  <a:pt x="10639425" y="5832366"/>
                </a:cubicBezTo>
                <a:cubicBezTo>
                  <a:pt x="10402756" y="5835997"/>
                  <a:pt x="9996705" y="5744293"/>
                  <a:pt x="9835557" y="5832366"/>
                </a:cubicBezTo>
                <a:cubicBezTo>
                  <a:pt x="9674409" y="5920439"/>
                  <a:pt x="9505919" y="5819408"/>
                  <a:pt x="9244478" y="5832366"/>
                </a:cubicBezTo>
                <a:cubicBezTo>
                  <a:pt x="8983037" y="5845324"/>
                  <a:pt x="9040433" y="5802649"/>
                  <a:pt x="8972582" y="5832366"/>
                </a:cubicBezTo>
                <a:cubicBezTo>
                  <a:pt x="8904731" y="5862083"/>
                  <a:pt x="8665547" y="5779934"/>
                  <a:pt x="8381503" y="5832366"/>
                </a:cubicBezTo>
                <a:cubicBezTo>
                  <a:pt x="8097459" y="5884798"/>
                  <a:pt x="7824319" y="5782012"/>
                  <a:pt x="7684029" y="5832366"/>
                </a:cubicBezTo>
                <a:cubicBezTo>
                  <a:pt x="7543739" y="5882720"/>
                  <a:pt x="7288396" y="5789439"/>
                  <a:pt x="7092950" y="5832366"/>
                </a:cubicBezTo>
                <a:cubicBezTo>
                  <a:pt x="6897504" y="5875293"/>
                  <a:pt x="6944068" y="5805385"/>
                  <a:pt x="6821054" y="5832366"/>
                </a:cubicBezTo>
                <a:cubicBezTo>
                  <a:pt x="6698040" y="5859347"/>
                  <a:pt x="6400873" y="5775648"/>
                  <a:pt x="6229974" y="5832366"/>
                </a:cubicBezTo>
                <a:cubicBezTo>
                  <a:pt x="6059075" y="5889084"/>
                  <a:pt x="5683617" y="5768719"/>
                  <a:pt x="5426107" y="5832366"/>
                </a:cubicBezTo>
                <a:cubicBezTo>
                  <a:pt x="5168597" y="5896013"/>
                  <a:pt x="5286166" y="5827384"/>
                  <a:pt x="5154210" y="5832366"/>
                </a:cubicBezTo>
                <a:cubicBezTo>
                  <a:pt x="5022254" y="5837348"/>
                  <a:pt x="5011516" y="5814417"/>
                  <a:pt x="4882314" y="5832366"/>
                </a:cubicBezTo>
                <a:cubicBezTo>
                  <a:pt x="4753112" y="5850315"/>
                  <a:pt x="4521921" y="5814333"/>
                  <a:pt x="4397629" y="5832366"/>
                </a:cubicBezTo>
                <a:cubicBezTo>
                  <a:pt x="4273338" y="5850399"/>
                  <a:pt x="4033267" y="5808911"/>
                  <a:pt x="3700156" y="5832366"/>
                </a:cubicBezTo>
                <a:cubicBezTo>
                  <a:pt x="3367045" y="5855821"/>
                  <a:pt x="3541513" y="5818115"/>
                  <a:pt x="3428259" y="5832366"/>
                </a:cubicBezTo>
                <a:cubicBezTo>
                  <a:pt x="3315005" y="5846617"/>
                  <a:pt x="3269470" y="5820627"/>
                  <a:pt x="3156363" y="5832366"/>
                </a:cubicBezTo>
                <a:cubicBezTo>
                  <a:pt x="3043256" y="5844105"/>
                  <a:pt x="2757161" y="5760618"/>
                  <a:pt x="2458889" y="5832366"/>
                </a:cubicBezTo>
                <a:cubicBezTo>
                  <a:pt x="2160617" y="5904114"/>
                  <a:pt x="2254611" y="5817523"/>
                  <a:pt x="2080599" y="5832366"/>
                </a:cubicBezTo>
                <a:cubicBezTo>
                  <a:pt x="1906587" y="5847209"/>
                  <a:pt x="1713214" y="5789760"/>
                  <a:pt x="1489519" y="5832366"/>
                </a:cubicBezTo>
                <a:cubicBezTo>
                  <a:pt x="1265824" y="5874972"/>
                  <a:pt x="1238263" y="5805897"/>
                  <a:pt x="1111229" y="5832366"/>
                </a:cubicBezTo>
                <a:cubicBezTo>
                  <a:pt x="984195" y="5858835"/>
                  <a:pt x="360268" y="5813781"/>
                  <a:pt x="0" y="5832366"/>
                </a:cubicBezTo>
                <a:cubicBezTo>
                  <a:pt x="-58048" y="5634910"/>
                  <a:pt x="31203" y="5515267"/>
                  <a:pt x="0" y="5307453"/>
                </a:cubicBezTo>
                <a:cubicBezTo>
                  <a:pt x="-31203" y="5099639"/>
                  <a:pt x="7868" y="5032623"/>
                  <a:pt x="0" y="4899187"/>
                </a:cubicBezTo>
                <a:cubicBezTo>
                  <a:pt x="-7868" y="4765751"/>
                  <a:pt x="26702" y="4429712"/>
                  <a:pt x="0" y="4199304"/>
                </a:cubicBezTo>
                <a:cubicBezTo>
                  <a:pt x="-26702" y="3968896"/>
                  <a:pt x="38949" y="3851577"/>
                  <a:pt x="0" y="3674391"/>
                </a:cubicBezTo>
                <a:cubicBezTo>
                  <a:pt x="-38949" y="3497205"/>
                  <a:pt x="74448" y="3272271"/>
                  <a:pt x="0" y="2974507"/>
                </a:cubicBezTo>
                <a:cubicBezTo>
                  <a:pt x="-74448" y="2676743"/>
                  <a:pt x="10968" y="2646998"/>
                  <a:pt x="0" y="2507917"/>
                </a:cubicBezTo>
                <a:cubicBezTo>
                  <a:pt x="-10968" y="2368836"/>
                  <a:pt x="38054" y="2215355"/>
                  <a:pt x="0" y="2099652"/>
                </a:cubicBezTo>
                <a:cubicBezTo>
                  <a:pt x="-38054" y="1983950"/>
                  <a:pt x="39643" y="1716208"/>
                  <a:pt x="0" y="1458091"/>
                </a:cubicBezTo>
                <a:cubicBezTo>
                  <a:pt x="-39643" y="1199974"/>
                  <a:pt x="49381" y="903137"/>
                  <a:pt x="0" y="758208"/>
                </a:cubicBezTo>
                <a:cubicBezTo>
                  <a:pt x="-49381" y="613279"/>
                  <a:pt x="21068" y="373780"/>
                  <a:pt x="0" y="0"/>
                </a:cubicBezTo>
                <a:close/>
              </a:path>
            </a:pathLst>
          </a:custGeom>
          <a:ln>
            <a:extLst>
              <a:ext uri="{C807C97D-BFC1-408E-A445-0C87EB9F89A2}">
                <ask:lineSketchStyleProps xmlns:ask="http://schemas.microsoft.com/office/drawing/2018/sketchyshapes" sd="899622468">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de-AT" sz="2400" b="1" dirty="0">
                <a:latin typeface="Schulschrift" panose="02000603000000000000" pitchFamily="2" charset="0"/>
                <a:ea typeface="Schulschrift" panose="02000603000000000000" pitchFamily="2" charset="0"/>
              </a:rPr>
              <a:t>Was ist eine Entwicklung?</a:t>
            </a:r>
            <a:endParaRPr lang="de-AT" dirty="0">
              <a:latin typeface="Schulschrift" panose="02000603000000000000" pitchFamily="2" charset="0"/>
              <a:ea typeface="Schulschrift" panose="02000603000000000000" pitchFamily="2" charset="0"/>
            </a:endParaRPr>
          </a:p>
          <a:p>
            <a:pPr>
              <a:lnSpc>
                <a:spcPct val="150000"/>
              </a:lnSpc>
            </a:pPr>
            <a:r>
              <a:rPr lang="de-AT" sz="1400" dirty="0">
                <a:latin typeface="Schulschrift" panose="02000603000000000000" pitchFamily="2" charset="0"/>
                <a:ea typeface="Schulschrift" panose="02000603000000000000" pitchFamily="2" charset="0"/>
              </a:rPr>
              <a:t>Finde die Wörter Entwicklung und </a:t>
            </a:r>
          </a:p>
          <a:p>
            <a:r>
              <a:rPr lang="de-AT" sz="1400" dirty="0">
                <a:latin typeface="Schulschrift" panose="02000603000000000000" pitchFamily="2" charset="0"/>
                <a:ea typeface="Schulschrift" panose="02000603000000000000" pitchFamily="2" charset="0"/>
              </a:rPr>
              <a:t>Veränderung! Male sie an!</a:t>
            </a:r>
          </a:p>
          <a:p>
            <a:endParaRPr lang="de-AT" sz="1400"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p:txBody>
      </p:sp>
      <p:sp>
        <p:nvSpPr>
          <p:cNvPr id="3" name="Rechteck: abgerundete Ecken 2">
            <a:extLst>
              <a:ext uri="{FF2B5EF4-FFF2-40B4-BE49-F238E27FC236}">
                <a16:creationId xmlns:a16="http://schemas.microsoft.com/office/drawing/2014/main" id="{4DDF82BC-4E3A-487B-811B-BA89B12221BC}"/>
              </a:ext>
            </a:extLst>
          </p:cNvPr>
          <p:cNvSpPr/>
          <p:nvPr/>
        </p:nvSpPr>
        <p:spPr>
          <a:xfrm>
            <a:off x="5557838" y="1341473"/>
            <a:ext cx="5429250" cy="434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u="sng" dirty="0">
                <a:solidFill>
                  <a:schemeClr val="tx1"/>
                </a:solidFill>
                <a:latin typeface="Schulschrift" panose="02000603000000000000" pitchFamily="2" charset="0"/>
                <a:ea typeface="Schulschrift" panose="02000603000000000000" pitchFamily="2" charset="0"/>
              </a:rPr>
              <a:t>Entwicklung</a:t>
            </a:r>
          </a:p>
          <a:p>
            <a:pPr algn="ctr"/>
            <a:endParaRPr lang="de-AT" sz="2000" dirty="0">
              <a:solidFill>
                <a:schemeClr val="tx1"/>
              </a:solidFill>
              <a:latin typeface="Schulschrift" panose="02000603000000000000" pitchFamily="2" charset="0"/>
              <a:ea typeface="Schulschrift" panose="02000603000000000000" pitchFamily="2" charset="0"/>
            </a:endParaRPr>
          </a:p>
          <a:p>
            <a:pPr algn="ctr"/>
            <a:r>
              <a:rPr lang="de-AT" sz="2000" dirty="0">
                <a:solidFill>
                  <a:schemeClr val="tx1"/>
                </a:solidFill>
                <a:latin typeface="Schulschrift" panose="02000603000000000000" pitchFamily="2" charset="0"/>
                <a:ea typeface="Schulschrift" panose="02000603000000000000" pitchFamily="2" charset="0"/>
              </a:rPr>
              <a:t>Entwicklung soll eine Verbesserung der Lebensumstände für alle Mitglieder einer Gesellschaft darstellen. Demnach werden Veränderungen vorgenommen, um das Leben zu verbessern. </a:t>
            </a:r>
          </a:p>
        </p:txBody>
      </p:sp>
      <p:graphicFrame>
        <p:nvGraphicFramePr>
          <p:cNvPr id="4" name="Tabelle 4">
            <a:extLst>
              <a:ext uri="{FF2B5EF4-FFF2-40B4-BE49-F238E27FC236}">
                <a16:creationId xmlns:a16="http://schemas.microsoft.com/office/drawing/2014/main" id="{681403C3-BF62-46DE-B8FF-41A295B3587F}"/>
              </a:ext>
            </a:extLst>
          </p:cNvPr>
          <p:cNvGraphicFramePr>
            <a:graphicFrameLocks noGrp="1"/>
          </p:cNvGraphicFramePr>
          <p:nvPr>
            <p:extLst>
              <p:ext uri="{D42A27DB-BD31-4B8C-83A1-F6EECF244321}">
                <p14:modId xmlns:p14="http://schemas.microsoft.com/office/powerpoint/2010/main" val="1166003876"/>
              </p:ext>
            </p:extLst>
          </p:nvPr>
        </p:nvGraphicFramePr>
        <p:xfrm>
          <a:off x="1000125" y="1985363"/>
          <a:ext cx="3981450" cy="4023360"/>
        </p:xfrm>
        <a:graphic>
          <a:graphicData uri="http://schemas.openxmlformats.org/drawingml/2006/table">
            <a:tbl>
              <a:tblPr firstRow="1" bandRow="1">
                <a:tableStyleId>{5940675A-B579-460E-94D1-54222C63F5DA}</a:tableStyleId>
              </a:tblPr>
              <a:tblGrid>
                <a:gridCol w="361950">
                  <a:extLst>
                    <a:ext uri="{9D8B030D-6E8A-4147-A177-3AD203B41FA5}">
                      <a16:colId xmlns:a16="http://schemas.microsoft.com/office/drawing/2014/main" val="89960670"/>
                    </a:ext>
                  </a:extLst>
                </a:gridCol>
                <a:gridCol w="361950">
                  <a:extLst>
                    <a:ext uri="{9D8B030D-6E8A-4147-A177-3AD203B41FA5}">
                      <a16:colId xmlns:a16="http://schemas.microsoft.com/office/drawing/2014/main" val="1801222376"/>
                    </a:ext>
                  </a:extLst>
                </a:gridCol>
                <a:gridCol w="361950">
                  <a:extLst>
                    <a:ext uri="{9D8B030D-6E8A-4147-A177-3AD203B41FA5}">
                      <a16:colId xmlns:a16="http://schemas.microsoft.com/office/drawing/2014/main" val="2443406141"/>
                    </a:ext>
                  </a:extLst>
                </a:gridCol>
                <a:gridCol w="361950">
                  <a:extLst>
                    <a:ext uri="{9D8B030D-6E8A-4147-A177-3AD203B41FA5}">
                      <a16:colId xmlns:a16="http://schemas.microsoft.com/office/drawing/2014/main" val="1037903592"/>
                    </a:ext>
                  </a:extLst>
                </a:gridCol>
                <a:gridCol w="361950">
                  <a:extLst>
                    <a:ext uri="{9D8B030D-6E8A-4147-A177-3AD203B41FA5}">
                      <a16:colId xmlns:a16="http://schemas.microsoft.com/office/drawing/2014/main" val="688424586"/>
                    </a:ext>
                  </a:extLst>
                </a:gridCol>
                <a:gridCol w="361950">
                  <a:extLst>
                    <a:ext uri="{9D8B030D-6E8A-4147-A177-3AD203B41FA5}">
                      <a16:colId xmlns:a16="http://schemas.microsoft.com/office/drawing/2014/main" val="472282688"/>
                    </a:ext>
                  </a:extLst>
                </a:gridCol>
                <a:gridCol w="361950">
                  <a:extLst>
                    <a:ext uri="{9D8B030D-6E8A-4147-A177-3AD203B41FA5}">
                      <a16:colId xmlns:a16="http://schemas.microsoft.com/office/drawing/2014/main" val="2700601407"/>
                    </a:ext>
                  </a:extLst>
                </a:gridCol>
                <a:gridCol w="361950">
                  <a:extLst>
                    <a:ext uri="{9D8B030D-6E8A-4147-A177-3AD203B41FA5}">
                      <a16:colId xmlns:a16="http://schemas.microsoft.com/office/drawing/2014/main" val="148191955"/>
                    </a:ext>
                  </a:extLst>
                </a:gridCol>
                <a:gridCol w="361950">
                  <a:extLst>
                    <a:ext uri="{9D8B030D-6E8A-4147-A177-3AD203B41FA5}">
                      <a16:colId xmlns:a16="http://schemas.microsoft.com/office/drawing/2014/main" val="743863733"/>
                    </a:ext>
                  </a:extLst>
                </a:gridCol>
                <a:gridCol w="361950">
                  <a:extLst>
                    <a:ext uri="{9D8B030D-6E8A-4147-A177-3AD203B41FA5}">
                      <a16:colId xmlns:a16="http://schemas.microsoft.com/office/drawing/2014/main" val="2470447248"/>
                    </a:ext>
                  </a:extLst>
                </a:gridCol>
                <a:gridCol w="361950">
                  <a:extLst>
                    <a:ext uri="{9D8B030D-6E8A-4147-A177-3AD203B41FA5}">
                      <a16:colId xmlns:a16="http://schemas.microsoft.com/office/drawing/2014/main" val="343753199"/>
                    </a:ext>
                  </a:extLst>
                </a:gridCol>
              </a:tblGrid>
              <a:tr h="358108">
                <a:tc>
                  <a:txBody>
                    <a:bodyPr/>
                    <a:lstStyle/>
                    <a:p>
                      <a:r>
                        <a:rPr lang="de-AT" dirty="0">
                          <a:latin typeface="Schulschrift" panose="02000603000000000000" pitchFamily="2" charset="0"/>
                          <a:ea typeface="Schulschrift" panose="02000603000000000000" pitchFamily="2" charset="0"/>
                        </a:rPr>
                        <a:t>B</a:t>
                      </a:r>
                    </a:p>
                  </a:txBody>
                  <a:tcPr/>
                </a:tc>
                <a:tc>
                  <a:txBody>
                    <a:bodyPr/>
                    <a:lstStyle/>
                    <a:p>
                      <a:r>
                        <a:rPr lang="de-AT" dirty="0">
                          <a:latin typeface="Schulschrift" panose="02000603000000000000" pitchFamily="2" charset="0"/>
                          <a:ea typeface="Schulschrift" panose="02000603000000000000" pitchFamily="2" charset="0"/>
                        </a:rPr>
                        <a:t>V</a:t>
                      </a:r>
                    </a:p>
                  </a:txBody>
                  <a:tcPr/>
                </a:tc>
                <a:tc>
                  <a:txBody>
                    <a:bodyPr/>
                    <a:lstStyle/>
                    <a:p>
                      <a:r>
                        <a:rPr lang="de-AT" dirty="0">
                          <a:latin typeface="Schulschrift" panose="02000603000000000000" pitchFamily="2" charset="0"/>
                          <a:ea typeface="Schulschrift" panose="02000603000000000000" pitchFamily="2" charset="0"/>
                        </a:rPr>
                        <a:t>A</a:t>
                      </a:r>
                    </a:p>
                  </a:txBody>
                  <a:tcPr/>
                </a:tc>
                <a:tc>
                  <a:txBody>
                    <a:bodyPr/>
                    <a:lstStyle/>
                    <a:p>
                      <a:r>
                        <a:rPr lang="de-AT" dirty="0">
                          <a:latin typeface="Schulschrift" panose="02000603000000000000" pitchFamily="2" charset="0"/>
                          <a:ea typeface="Schulschrift" panose="02000603000000000000" pitchFamily="2" charset="0"/>
                        </a:rPr>
                        <a:t>F</a:t>
                      </a:r>
                    </a:p>
                  </a:txBody>
                  <a:tcPr/>
                </a:tc>
                <a:tc>
                  <a:txBody>
                    <a:bodyPr/>
                    <a:lstStyle/>
                    <a:p>
                      <a:r>
                        <a:rPr lang="de-AT" dirty="0">
                          <a:latin typeface="Schulschrift" panose="02000603000000000000" pitchFamily="2" charset="0"/>
                          <a:ea typeface="Schulschrift" panose="02000603000000000000" pitchFamily="2" charset="0"/>
                        </a:rPr>
                        <a:t>H</a:t>
                      </a:r>
                    </a:p>
                  </a:txBody>
                  <a:tcPr/>
                </a:tc>
                <a:tc>
                  <a:txBody>
                    <a:bodyPr/>
                    <a:lstStyle/>
                    <a:p>
                      <a:r>
                        <a:rPr lang="de-AT" dirty="0">
                          <a:latin typeface="Schulschrift" panose="02000603000000000000" pitchFamily="2" charset="0"/>
                          <a:ea typeface="Schulschrift" panose="02000603000000000000" pitchFamily="2" charset="0"/>
                        </a:rPr>
                        <a:t>U</a:t>
                      </a:r>
                    </a:p>
                  </a:txBody>
                  <a:tcPr/>
                </a:tc>
                <a:tc>
                  <a:txBody>
                    <a:bodyPr/>
                    <a:lstStyle/>
                    <a:p>
                      <a:r>
                        <a:rPr lang="de-AT" dirty="0">
                          <a:latin typeface="Schulschrift" panose="02000603000000000000" pitchFamily="2" charset="0"/>
                          <a:ea typeface="Schulschrift" panose="02000603000000000000" pitchFamily="2" charset="0"/>
                        </a:rPr>
                        <a:t>J</a:t>
                      </a:r>
                    </a:p>
                  </a:txBody>
                  <a:tcPr/>
                </a:tc>
                <a:tc>
                  <a:txBody>
                    <a:bodyPr/>
                    <a:lstStyle/>
                    <a:p>
                      <a:r>
                        <a:rPr lang="de-AT" dirty="0">
                          <a:latin typeface="Schulschrift" panose="02000603000000000000" pitchFamily="2" charset="0"/>
                          <a:ea typeface="Schulschrift" panose="02000603000000000000" pitchFamily="2" charset="0"/>
                        </a:rPr>
                        <a:t>Ä</a:t>
                      </a:r>
                    </a:p>
                  </a:txBody>
                  <a:tcPr/>
                </a:tc>
                <a:tc>
                  <a:txBody>
                    <a:bodyPr/>
                    <a:lstStyle/>
                    <a:p>
                      <a:r>
                        <a:rPr lang="de-AT" dirty="0">
                          <a:latin typeface="Schulschrift" panose="02000603000000000000" pitchFamily="2" charset="0"/>
                          <a:ea typeface="Schulschrift" panose="02000603000000000000" pitchFamily="2" charset="0"/>
                        </a:rPr>
                        <a:t>L</a:t>
                      </a:r>
                    </a:p>
                  </a:txBody>
                  <a:tcPr/>
                </a:tc>
                <a:tc>
                  <a:txBody>
                    <a:bodyPr/>
                    <a:lstStyle/>
                    <a:p>
                      <a:r>
                        <a:rPr lang="de-AT" dirty="0">
                          <a:latin typeface="Schulschrift" panose="02000603000000000000" pitchFamily="2" charset="0"/>
                          <a:ea typeface="Schulschrift" panose="02000603000000000000" pitchFamily="2" charset="0"/>
                        </a:rPr>
                        <a:t>N</a:t>
                      </a:r>
                    </a:p>
                  </a:txBody>
                  <a:tcPr/>
                </a:tc>
                <a:tc>
                  <a:txBody>
                    <a:bodyPr/>
                    <a:lstStyle/>
                    <a:p>
                      <a:r>
                        <a:rPr lang="de-AT" dirty="0">
                          <a:latin typeface="Schulschrift" panose="02000603000000000000" pitchFamily="2" charset="0"/>
                          <a:ea typeface="Schulschrift" panose="02000603000000000000" pitchFamily="2" charset="0"/>
                        </a:rPr>
                        <a:t>J</a:t>
                      </a:r>
                    </a:p>
                  </a:txBody>
                  <a:tcPr/>
                </a:tc>
                <a:extLst>
                  <a:ext uri="{0D108BD9-81ED-4DB2-BD59-A6C34878D82A}">
                    <a16:rowId xmlns:a16="http://schemas.microsoft.com/office/drawing/2014/main" val="3239410628"/>
                  </a:ext>
                </a:extLst>
              </a:tr>
              <a:tr h="358108">
                <a:tc>
                  <a:txBody>
                    <a:bodyPr/>
                    <a:lstStyle/>
                    <a:p>
                      <a:r>
                        <a:rPr lang="de-AT" dirty="0">
                          <a:latin typeface="Schulschrift" panose="02000603000000000000" pitchFamily="2" charset="0"/>
                          <a:ea typeface="Schulschrift" panose="02000603000000000000" pitchFamily="2" charset="0"/>
                        </a:rPr>
                        <a:t>G</a:t>
                      </a:r>
                    </a:p>
                  </a:txBody>
                  <a:tcPr/>
                </a:tc>
                <a:tc>
                  <a:txBody>
                    <a:bodyPr/>
                    <a:lstStyle/>
                    <a:p>
                      <a:r>
                        <a:rPr lang="de-AT" dirty="0">
                          <a:latin typeface="Schulschrift" panose="02000603000000000000" pitchFamily="2" charset="0"/>
                          <a:ea typeface="Schulschrift" panose="02000603000000000000" pitchFamily="2" charset="0"/>
                        </a:rPr>
                        <a:t>E</a:t>
                      </a:r>
                    </a:p>
                  </a:txBody>
                  <a:tcPr/>
                </a:tc>
                <a:tc>
                  <a:txBody>
                    <a:bodyPr/>
                    <a:lstStyle/>
                    <a:p>
                      <a:r>
                        <a:rPr lang="de-AT" dirty="0">
                          <a:latin typeface="Schulschrift" panose="02000603000000000000" pitchFamily="2" charset="0"/>
                          <a:ea typeface="Schulschrift" panose="02000603000000000000" pitchFamily="2" charset="0"/>
                        </a:rPr>
                        <a:t>T</a:t>
                      </a:r>
                    </a:p>
                  </a:txBody>
                  <a:tcPr/>
                </a:tc>
                <a:tc>
                  <a:txBody>
                    <a:bodyPr/>
                    <a:lstStyle/>
                    <a:p>
                      <a:r>
                        <a:rPr lang="de-AT" dirty="0">
                          <a:latin typeface="Schulschrift" panose="02000603000000000000" pitchFamily="2" charset="0"/>
                          <a:ea typeface="Schulschrift" panose="02000603000000000000" pitchFamily="2" charset="0"/>
                        </a:rPr>
                        <a:t>H</a:t>
                      </a:r>
                    </a:p>
                  </a:txBody>
                  <a:tcPr/>
                </a:tc>
                <a:tc>
                  <a:txBody>
                    <a:bodyPr/>
                    <a:lstStyle/>
                    <a:p>
                      <a:r>
                        <a:rPr lang="de-AT" dirty="0">
                          <a:latin typeface="Schulschrift" panose="02000603000000000000" pitchFamily="2" charset="0"/>
                          <a:ea typeface="Schulschrift" panose="02000603000000000000" pitchFamily="2" charset="0"/>
                        </a:rPr>
                        <a:t>V</a:t>
                      </a:r>
                    </a:p>
                  </a:txBody>
                  <a:tcPr/>
                </a:tc>
                <a:tc>
                  <a:txBody>
                    <a:bodyPr/>
                    <a:lstStyle/>
                    <a:p>
                      <a:r>
                        <a:rPr lang="de-AT" dirty="0">
                          <a:latin typeface="Schulschrift" panose="02000603000000000000" pitchFamily="2" charset="0"/>
                          <a:ea typeface="Schulschrift" panose="02000603000000000000" pitchFamily="2" charset="0"/>
                        </a:rPr>
                        <a:t>B</a:t>
                      </a:r>
                    </a:p>
                  </a:txBody>
                  <a:tcPr/>
                </a:tc>
                <a:tc>
                  <a:txBody>
                    <a:bodyPr/>
                    <a:lstStyle/>
                    <a:p>
                      <a:r>
                        <a:rPr lang="de-AT" dirty="0">
                          <a:latin typeface="Schulschrift" panose="02000603000000000000" pitchFamily="2" charset="0"/>
                          <a:ea typeface="Schulschrift" panose="02000603000000000000" pitchFamily="2" charset="0"/>
                        </a:rPr>
                        <a:t>A</a:t>
                      </a:r>
                    </a:p>
                  </a:txBody>
                  <a:tcPr/>
                </a:tc>
                <a:tc>
                  <a:txBody>
                    <a:bodyPr/>
                    <a:lstStyle/>
                    <a:p>
                      <a:r>
                        <a:rPr lang="de-AT" dirty="0">
                          <a:latin typeface="Schulschrift" panose="02000603000000000000" pitchFamily="2" charset="0"/>
                          <a:ea typeface="Schulschrift" panose="02000603000000000000" pitchFamily="2" charset="0"/>
                        </a:rPr>
                        <a:t>K</a:t>
                      </a:r>
                    </a:p>
                  </a:txBody>
                  <a:tcPr/>
                </a:tc>
                <a:tc>
                  <a:txBody>
                    <a:bodyPr/>
                    <a:lstStyle/>
                    <a:p>
                      <a:r>
                        <a:rPr lang="de-AT" dirty="0">
                          <a:latin typeface="Schulschrift" panose="02000603000000000000" pitchFamily="2" charset="0"/>
                          <a:ea typeface="Schulschrift" panose="02000603000000000000" pitchFamily="2" charset="0"/>
                        </a:rPr>
                        <a:t>V</a:t>
                      </a:r>
                    </a:p>
                  </a:txBody>
                  <a:tcPr/>
                </a:tc>
                <a:tc>
                  <a:txBody>
                    <a:bodyPr/>
                    <a:lstStyle/>
                    <a:p>
                      <a:r>
                        <a:rPr lang="de-AT" dirty="0">
                          <a:latin typeface="Schulschrift" panose="02000603000000000000" pitchFamily="2" charset="0"/>
                          <a:ea typeface="Schulschrift" panose="02000603000000000000" pitchFamily="2" charset="0"/>
                        </a:rPr>
                        <a:t>E</a:t>
                      </a:r>
                    </a:p>
                  </a:txBody>
                  <a:tcPr/>
                </a:tc>
                <a:tc>
                  <a:txBody>
                    <a:bodyPr/>
                    <a:lstStyle/>
                    <a:p>
                      <a:r>
                        <a:rPr lang="de-AT" dirty="0">
                          <a:latin typeface="Schulschrift" panose="02000603000000000000" pitchFamily="2" charset="0"/>
                          <a:ea typeface="Schulschrift" panose="02000603000000000000" pitchFamily="2" charset="0"/>
                        </a:rPr>
                        <a:t>R</a:t>
                      </a:r>
                    </a:p>
                  </a:txBody>
                  <a:tcPr/>
                </a:tc>
                <a:extLst>
                  <a:ext uri="{0D108BD9-81ED-4DB2-BD59-A6C34878D82A}">
                    <a16:rowId xmlns:a16="http://schemas.microsoft.com/office/drawing/2014/main" val="1255625937"/>
                  </a:ext>
                </a:extLst>
              </a:tr>
              <a:tr h="358108">
                <a:tc>
                  <a:txBody>
                    <a:bodyPr/>
                    <a:lstStyle/>
                    <a:p>
                      <a:r>
                        <a:rPr lang="de-AT" dirty="0">
                          <a:latin typeface="Schulschrift" panose="02000603000000000000" pitchFamily="2" charset="0"/>
                          <a:ea typeface="Schulschrift" panose="02000603000000000000" pitchFamily="2" charset="0"/>
                        </a:rPr>
                        <a:t>Ä</a:t>
                      </a:r>
                    </a:p>
                  </a:txBody>
                  <a:tcPr/>
                </a:tc>
                <a:tc>
                  <a:txBody>
                    <a:bodyPr/>
                    <a:lstStyle/>
                    <a:p>
                      <a:r>
                        <a:rPr lang="de-AT" dirty="0">
                          <a:latin typeface="Schulschrift" panose="02000603000000000000" pitchFamily="2" charset="0"/>
                          <a:ea typeface="Schulschrift" panose="02000603000000000000" pitchFamily="2" charset="0"/>
                        </a:rPr>
                        <a:t>R</a:t>
                      </a:r>
                    </a:p>
                  </a:txBody>
                  <a:tcPr/>
                </a:tc>
                <a:tc>
                  <a:txBody>
                    <a:bodyPr/>
                    <a:lstStyle/>
                    <a:p>
                      <a:r>
                        <a:rPr lang="de-AT" dirty="0">
                          <a:latin typeface="Schulschrift" panose="02000603000000000000" pitchFamily="2" charset="0"/>
                          <a:ea typeface="Schulschrift" panose="02000603000000000000" pitchFamily="2" charset="0"/>
                        </a:rPr>
                        <a:t>X</a:t>
                      </a:r>
                    </a:p>
                  </a:txBody>
                  <a:tcPr/>
                </a:tc>
                <a:tc>
                  <a:txBody>
                    <a:bodyPr/>
                    <a:lstStyle/>
                    <a:p>
                      <a:r>
                        <a:rPr lang="de-AT" dirty="0">
                          <a:latin typeface="Schulschrift" panose="02000603000000000000" pitchFamily="2" charset="0"/>
                          <a:ea typeface="Schulschrift" panose="02000603000000000000" pitchFamily="2" charset="0"/>
                        </a:rPr>
                        <a:t>Y</a:t>
                      </a:r>
                    </a:p>
                  </a:txBody>
                  <a:tcPr/>
                </a:tc>
                <a:tc>
                  <a:txBody>
                    <a:bodyPr/>
                    <a:lstStyle/>
                    <a:p>
                      <a:r>
                        <a:rPr lang="de-AT" dirty="0">
                          <a:latin typeface="Schulschrift" panose="02000603000000000000" pitchFamily="2" charset="0"/>
                          <a:ea typeface="Schulschrift" panose="02000603000000000000" pitchFamily="2" charset="0"/>
                        </a:rPr>
                        <a:t>Z</a:t>
                      </a:r>
                    </a:p>
                  </a:txBody>
                  <a:tcPr/>
                </a:tc>
                <a:tc>
                  <a:txBody>
                    <a:bodyPr/>
                    <a:lstStyle/>
                    <a:p>
                      <a:r>
                        <a:rPr lang="de-AT" dirty="0">
                          <a:latin typeface="Schulschrift" panose="02000603000000000000" pitchFamily="2" charset="0"/>
                          <a:ea typeface="Schulschrift" panose="02000603000000000000" pitchFamily="2" charset="0"/>
                        </a:rPr>
                        <a:t>H</a:t>
                      </a:r>
                    </a:p>
                  </a:txBody>
                  <a:tcPr/>
                </a:tc>
                <a:tc>
                  <a:txBody>
                    <a:bodyPr/>
                    <a:lstStyle/>
                    <a:p>
                      <a:r>
                        <a:rPr lang="de-AT" dirty="0">
                          <a:latin typeface="Schulschrift" panose="02000603000000000000" pitchFamily="2" charset="0"/>
                          <a:ea typeface="Schulschrift" panose="02000603000000000000" pitchFamily="2" charset="0"/>
                        </a:rPr>
                        <a:t>O</a:t>
                      </a:r>
                    </a:p>
                  </a:txBody>
                  <a:tcPr/>
                </a:tc>
                <a:tc>
                  <a:txBody>
                    <a:bodyPr/>
                    <a:lstStyle/>
                    <a:p>
                      <a:r>
                        <a:rPr lang="de-AT" dirty="0">
                          <a:latin typeface="Schulschrift" panose="02000603000000000000" pitchFamily="2" charset="0"/>
                          <a:ea typeface="Schulschrift" panose="02000603000000000000" pitchFamily="2" charset="0"/>
                        </a:rPr>
                        <a:t>L</a:t>
                      </a:r>
                    </a:p>
                  </a:txBody>
                  <a:tcPr/>
                </a:tc>
                <a:tc>
                  <a:txBody>
                    <a:bodyPr/>
                    <a:lstStyle/>
                    <a:p>
                      <a:r>
                        <a:rPr lang="de-AT" dirty="0">
                          <a:latin typeface="Schulschrift" panose="02000603000000000000" pitchFamily="2" charset="0"/>
                          <a:ea typeface="Schulschrift" panose="02000603000000000000" pitchFamily="2" charset="0"/>
                        </a:rPr>
                        <a:t>Ö</a:t>
                      </a:r>
                    </a:p>
                  </a:txBody>
                  <a:tcPr/>
                </a:tc>
                <a:tc>
                  <a:txBody>
                    <a:bodyPr/>
                    <a:lstStyle/>
                    <a:p>
                      <a:r>
                        <a:rPr lang="de-AT" dirty="0">
                          <a:latin typeface="Schulschrift" panose="02000603000000000000" pitchFamily="2" charset="0"/>
                          <a:ea typeface="Schulschrift" panose="02000603000000000000" pitchFamily="2" charset="0"/>
                        </a:rPr>
                        <a:t>P</a:t>
                      </a:r>
                    </a:p>
                  </a:txBody>
                  <a:tcPr/>
                </a:tc>
                <a:tc>
                  <a:txBody>
                    <a:bodyPr/>
                    <a:lstStyle/>
                    <a:p>
                      <a:r>
                        <a:rPr lang="de-AT" dirty="0">
                          <a:latin typeface="Schulschrift" panose="02000603000000000000" pitchFamily="2" charset="0"/>
                          <a:ea typeface="Schulschrift" panose="02000603000000000000" pitchFamily="2" charset="0"/>
                        </a:rPr>
                        <a:t>A</a:t>
                      </a:r>
                    </a:p>
                  </a:txBody>
                  <a:tcPr/>
                </a:tc>
                <a:extLst>
                  <a:ext uri="{0D108BD9-81ED-4DB2-BD59-A6C34878D82A}">
                    <a16:rowId xmlns:a16="http://schemas.microsoft.com/office/drawing/2014/main" val="4223126610"/>
                  </a:ext>
                </a:extLst>
              </a:tr>
              <a:tr h="358108">
                <a:tc>
                  <a:txBody>
                    <a:bodyPr/>
                    <a:lstStyle/>
                    <a:p>
                      <a:r>
                        <a:rPr lang="de-AT" dirty="0">
                          <a:latin typeface="Schulschrift" panose="02000603000000000000" pitchFamily="2" charset="0"/>
                          <a:ea typeface="Schulschrift" panose="02000603000000000000" pitchFamily="2" charset="0"/>
                        </a:rPr>
                        <a:t>G</a:t>
                      </a:r>
                    </a:p>
                  </a:txBody>
                  <a:tcPr/>
                </a:tc>
                <a:tc>
                  <a:txBody>
                    <a:bodyPr/>
                    <a:lstStyle/>
                    <a:p>
                      <a:r>
                        <a:rPr lang="de-AT" dirty="0">
                          <a:latin typeface="Schulschrift" panose="02000603000000000000" pitchFamily="2" charset="0"/>
                          <a:ea typeface="Schulschrift" panose="02000603000000000000" pitchFamily="2" charset="0"/>
                        </a:rPr>
                        <a:t>Ä</a:t>
                      </a:r>
                    </a:p>
                  </a:txBody>
                  <a:tcPr/>
                </a:tc>
                <a:tc>
                  <a:txBody>
                    <a:bodyPr/>
                    <a:lstStyle/>
                    <a:p>
                      <a:r>
                        <a:rPr lang="de-AT" dirty="0">
                          <a:latin typeface="Schulschrift" panose="02000603000000000000" pitchFamily="2" charset="0"/>
                          <a:ea typeface="Schulschrift" panose="02000603000000000000" pitchFamily="2" charset="0"/>
                        </a:rPr>
                        <a:t>W</a:t>
                      </a:r>
                    </a:p>
                  </a:txBody>
                  <a:tcPr/>
                </a:tc>
                <a:tc>
                  <a:txBody>
                    <a:bodyPr/>
                    <a:lstStyle/>
                    <a:p>
                      <a:r>
                        <a:rPr lang="de-AT" dirty="0">
                          <a:latin typeface="Schulschrift" panose="02000603000000000000" pitchFamily="2" charset="0"/>
                          <a:ea typeface="Schulschrift" panose="02000603000000000000" pitchFamily="2" charset="0"/>
                        </a:rPr>
                        <a:t>R</a:t>
                      </a:r>
                    </a:p>
                  </a:txBody>
                  <a:tcPr/>
                </a:tc>
                <a:tc>
                  <a:txBody>
                    <a:bodyPr/>
                    <a:lstStyle/>
                    <a:p>
                      <a:r>
                        <a:rPr lang="de-AT" dirty="0">
                          <a:latin typeface="Schulschrift" panose="02000603000000000000" pitchFamily="2" charset="0"/>
                          <a:ea typeface="Schulschrift" panose="02000603000000000000" pitchFamily="2" charset="0"/>
                        </a:rPr>
                        <a:t>T</a:t>
                      </a:r>
                    </a:p>
                  </a:txBody>
                  <a:tcPr/>
                </a:tc>
                <a:tc>
                  <a:txBody>
                    <a:bodyPr/>
                    <a:lstStyle/>
                    <a:p>
                      <a:r>
                        <a:rPr lang="de-AT" dirty="0">
                          <a:latin typeface="Schulschrift" panose="02000603000000000000" pitchFamily="2" charset="0"/>
                          <a:ea typeface="Schulschrift" panose="02000603000000000000" pitchFamily="2" charset="0"/>
                        </a:rPr>
                        <a:t>H</a:t>
                      </a:r>
                    </a:p>
                  </a:txBody>
                  <a:tcPr/>
                </a:tc>
                <a:tc>
                  <a:txBody>
                    <a:bodyPr/>
                    <a:lstStyle/>
                    <a:p>
                      <a:r>
                        <a:rPr lang="de-AT" dirty="0">
                          <a:latin typeface="Schulschrift" panose="02000603000000000000" pitchFamily="2" charset="0"/>
                          <a:ea typeface="Schulschrift" panose="02000603000000000000" pitchFamily="2" charset="0"/>
                        </a:rPr>
                        <a:t>J</a:t>
                      </a:r>
                    </a:p>
                  </a:txBody>
                  <a:tcPr/>
                </a:tc>
                <a:tc>
                  <a:txBody>
                    <a:bodyPr/>
                    <a:lstStyle/>
                    <a:p>
                      <a:r>
                        <a:rPr lang="de-AT" dirty="0">
                          <a:latin typeface="Schulschrift" panose="02000603000000000000" pitchFamily="2" charset="0"/>
                          <a:ea typeface="Schulschrift" panose="02000603000000000000" pitchFamily="2" charset="0"/>
                        </a:rPr>
                        <a:t>L</a:t>
                      </a:r>
                    </a:p>
                  </a:txBody>
                  <a:tcPr/>
                </a:tc>
                <a:tc>
                  <a:txBody>
                    <a:bodyPr/>
                    <a:lstStyle/>
                    <a:p>
                      <a:r>
                        <a:rPr lang="de-AT" dirty="0">
                          <a:latin typeface="Schulschrift" panose="02000603000000000000" pitchFamily="2" charset="0"/>
                          <a:ea typeface="Schulschrift" panose="02000603000000000000" pitchFamily="2" charset="0"/>
                        </a:rPr>
                        <a:t>O</a:t>
                      </a:r>
                    </a:p>
                  </a:txBody>
                  <a:tcPr/>
                </a:tc>
                <a:tc>
                  <a:txBody>
                    <a:bodyPr/>
                    <a:lstStyle/>
                    <a:p>
                      <a:r>
                        <a:rPr lang="de-AT" dirty="0">
                          <a:latin typeface="Schulschrift" panose="02000603000000000000" pitchFamily="2" charset="0"/>
                          <a:ea typeface="Schulschrift" panose="02000603000000000000" pitchFamily="2" charset="0"/>
                        </a:rPr>
                        <a:t>N</a:t>
                      </a:r>
                    </a:p>
                  </a:txBody>
                  <a:tcPr/>
                </a:tc>
                <a:tc>
                  <a:txBody>
                    <a:bodyPr/>
                    <a:lstStyle/>
                    <a:p>
                      <a:r>
                        <a:rPr lang="de-AT" dirty="0">
                          <a:latin typeface="Schulschrift" panose="02000603000000000000" pitchFamily="2" charset="0"/>
                          <a:ea typeface="Schulschrift" panose="02000603000000000000" pitchFamily="2" charset="0"/>
                        </a:rPr>
                        <a:t>M</a:t>
                      </a:r>
                    </a:p>
                  </a:txBody>
                  <a:tcPr/>
                </a:tc>
                <a:extLst>
                  <a:ext uri="{0D108BD9-81ED-4DB2-BD59-A6C34878D82A}">
                    <a16:rowId xmlns:a16="http://schemas.microsoft.com/office/drawing/2014/main" val="587111391"/>
                  </a:ext>
                </a:extLst>
              </a:tr>
              <a:tr h="358108">
                <a:tc>
                  <a:txBody>
                    <a:bodyPr/>
                    <a:lstStyle/>
                    <a:p>
                      <a:r>
                        <a:rPr lang="de-AT" dirty="0">
                          <a:latin typeface="Schulschrift" panose="02000603000000000000" pitchFamily="2" charset="0"/>
                          <a:ea typeface="Schulschrift" panose="02000603000000000000" pitchFamily="2" charset="0"/>
                        </a:rPr>
                        <a:t>E</a:t>
                      </a:r>
                    </a:p>
                  </a:txBody>
                  <a:tcPr/>
                </a:tc>
                <a:tc>
                  <a:txBody>
                    <a:bodyPr/>
                    <a:lstStyle/>
                    <a:p>
                      <a:r>
                        <a:rPr lang="de-AT" dirty="0">
                          <a:latin typeface="Schulschrift" panose="02000603000000000000" pitchFamily="2" charset="0"/>
                          <a:ea typeface="Schulschrift" panose="02000603000000000000" pitchFamily="2" charset="0"/>
                        </a:rPr>
                        <a:t>N</a:t>
                      </a:r>
                    </a:p>
                  </a:txBody>
                  <a:tcPr/>
                </a:tc>
                <a:tc>
                  <a:txBody>
                    <a:bodyPr/>
                    <a:lstStyle/>
                    <a:p>
                      <a:r>
                        <a:rPr lang="de-AT" dirty="0">
                          <a:latin typeface="Schulschrift" panose="02000603000000000000" pitchFamily="2" charset="0"/>
                          <a:ea typeface="Schulschrift" panose="02000603000000000000" pitchFamily="2" charset="0"/>
                        </a:rPr>
                        <a:t>T</a:t>
                      </a:r>
                    </a:p>
                  </a:txBody>
                  <a:tcPr/>
                </a:tc>
                <a:tc>
                  <a:txBody>
                    <a:bodyPr/>
                    <a:lstStyle/>
                    <a:p>
                      <a:r>
                        <a:rPr lang="de-AT" dirty="0">
                          <a:latin typeface="Schulschrift" panose="02000603000000000000" pitchFamily="2" charset="0"/>
                          <a:ea typeface="Schulschrift" panose="02000603000000000000" pitchFamily="2" charset="0"/>
                        </a:rPr>
                        <a:t>W</a:t>
                      </a:r>
                    </a:p>
                  </a:txBody>
                  <a:tcPr/>
                </a:tc>
                <a:tc>
                  <a:txBody>
                    <a:bodyPr/>
                    <a:lstStyle/>
                    <a:p>
                      <a:r>
                        <a:rPr lang="de-AT" dirty="0">
                          <a:latin typeface="Schulschrift" panose="02000603000000000000" pitchFamily="2" charset="0"/>
                          <a:ea typeface="Schulschrift" panose="02000603000000000000" pitchFamily="2" charset="0"/>
                        </a:rPr>
                        <a:t>I</a:t>
                      </a:r>
                    </a:p>
                  </a:txBody>
                  <a:tcPr/>
                </a:tc>
                <a:tc>
                  <a:txBody>
                    <a:bodyPr/>
                    <a:lstStyle/>
                    <a:p>
                      <a:r>
                        <a:rPr lang="de-AT" dirty="0">
                          <a:latin typeface="Schulschrift" panose="02000603000000000000" pitchFamily="2" charset="0"/>
                          <a:ea typeface="Schulschrift" panose="02000603000000000000" pitchFamily="2" charset="0"/>
                        </a:rPr>
                        <a:t>C</a:t>
                      </a:r>
                    </a:p>
                  </a:txBody>
                  <a:tcPr/>
                </a:tc>
                <a:tc>
                  <a:txBody>
                    <a:bodyPr/>
                    <a:lstStyle/>
                    <a:p>
                      <a:r>
                        <a:rPr lang="de-AT" dirty="0">
                          <a:latin typeface="Schulschrift" panose="02000603000000000000" pitchFamily="2" charset="0"/>
                          <a:ea typeface="Schulschrift" panose="02000603000000000000" pitchFamily="2" charset="0"/>
                        </a:rPr>
                        <a:t>K</a:t>
                      </a:r>
                    </a:p>
                  </a:txBody>
                  <a:tcPr/>
                </a:tc>
                <a:tc>
                  <a:txBody>
                    <a:bodyPr/>
                    <a:lstStyle/>
                    <a:p>
                      <a:r>
                        <a:rPr lang="de-AT" dirty="0">
                          <a:latin typeface="Schulschrift" panose="02000603000000000000" pitchFamily="2" charset="0"/>
                          <a:ea typeface="Schulschrift" panose="02000603000000000000" pitchFamily="2" charset="0"/>
                        </a:rPr>
                        <a:t>L</a:t>
                      </a:r>
                    </a:p>
                  </a:txBody>
                  <a:tcPr/>
                </a:tc>
                <a:tc>
                  <a:txBody>
                    <a:bodyPr/>
                    <a:lstStyle/>
                    <a:p>
                      <a:r>
                        <a:rPr lang="de-AT" dirty="0">
                          <a:latin typeface="Schulschrift" panose="02000603000000000000" pitchFamily="2" charset="0"/>
                          <a:ea typeface="Schulschrift" panose="02000603000000000000" pitchFamily="2" charset="0"/>
                        </a:rPr>
                        <a:t>U</a:t>
                      </a:r>
                    </a:p>
                  </a:txBody>
                  <a:tcPr/>
                </a:tc>
                <a:tc>
                  <a:txBody>
                    <a:bodyPr/>
                    <a:lstStyle/>
                    <a:p>
                      <a:r>
                        <a:rPr lang="de-AT" dirty="0">
                          <a:latin typeface="Schulschrift" panose="02000603000000000000" pitchFamily="2" charset="0"/>
                          <a:ea typeface="Schulschrift" panose="02000603000000000000" pitchFamily="2" charset="0"/>
                        </a:rPr>
                        <a:t>N</a:t>
                      </a:r>
                    </a:p>
                  </a:txBody>
                  <a:tcPr/>
                </a:tc>
                <a:tc>
                  <a:txBody>
                    <a:bodyPr/>
                    <a:lstStyle/>
                    <a:p>
                      <a:r>
                        <a:rPr lang="de-AT" dirty="0">
                          <a:latin typeface="Schulschrift" panose="02000603000000000000" pitchFamily="2" charset="0"/>
                          <a:ea typeface="Schulschrift" panose="02000603000000000000" pitchFamily="2" charset="0"/>
                        </a:rPr>
                        <a:t>G</a:t>
                      </a:r>
                    </a:p>
                  </a:txBody>
                  <a:tcPr/>
                </a:tc>
                <a:extLst>
                  <a:ext uri="{0D108BD9-81ED-4DB2-BD59-A6C34878D82A}">
                    <a16:rowId xmlns:a16="http://schemas.microsoft.com/office/drawing/2014/main" val="40560462"/>
                  </a:ext>
                </a:extLst>
              </a:tr>
              <a:tr h="358108">
                <a:tc>
                  <a:txBody>
                    <a:bodyPr/>
                    <a:lstStyle/>
                    <a:p>
                      <a:r>
                        <a:rPr lang="de-AT" dirty="0">
                          <a:latin typeface="Schulschrift" panose="02000603000000000000" pitchFamily="2" charset="0"/>
                          <a:ea typeface="Schulschrift" panose="02000603000000000000" pitchFamily="2" charset="0"/>
                        </a:rPr>
                        <a:t>D</a:t>
                      </a:r>
                    </a:p>
                  </a:txBody>
                  <a:tcPr/>
                </a:tc>
                <a:tc>
                  <a:txBody>
                    <a:bodyPr/>
                    <a:lstStyle/>
                    <a:p>
                      <a:r>
                        <a:rPr lang="de-AT" dirty="0">
                          <a:latin typeface="Schulschrift" panose="02000603000000000000" pitchFamily="2" charset="0"/>
                          <a:ea typeface="Schulschrift" panose="02000603000000000000" pitchFamily="2" charset="0"/>
                        </a:rPr>
                        <a:t>D</a:t>
                      </a:r>
                    </a:p>
                  </a:txBody>
                  <a:tcPr/>
                </a:tc>
                <a:tc>
                  <a:txBody>
                    <a:bodyPr/>
                    <a:lstStyle/>
                    <a:p>
                      <a:r>
                        <a:rPr lang="de-AT" dirty="0">
                          <a:latin typeface="Schulschrift" panose="02000603000000000000" pitchFamily="2" charset="0"/>
                          <a:ea typeface="Schulschrift" panose="02000603000000000000" pitchFamily="2" charset="0"/>
                        </a:rPr>
                        <a:t>F</a:t>
                      </a:r>
                    </a:p>
                  </a:txBody>
                  <a:tcPr/>
                </a:tc>
                <a:tc>
                  <a:txBody>
                    <a:bodyPr/>
                    <a:lstStyle/>
                    <a:p>
                      <a:r>
                        <a:rPr lang="de-AT" dirty="0">
                          <a:latin typeface="Schulschrift" panose="02000603000000000000" pitchFamily="2" charset="0"/>
                          <a:ea typeface="Schulschrift" panose="02000603000000000000" pitchFamily="2" charset="0"/>
                        </a:rPr>
                        <a:t>E</a:t>
                      </a:r>
                    </a:p>
                  </a:txBody>
                  <a:tcPr/>
                </a:tc>
                <a:tc>
                  <a:txBody>
                    <a:bodyPr/>
                    <a:lstStyle/>
                    <a:p>
                      <a:r>
                        <a:rPr lang="de-AT" dirty="0">
                          <a:latin typeface="Schulschrift" panose="02000603000000000000" pitchFamily="2" charset="0"/>
                          <a:ea typeface="Schulschrift" panose="02000603000000000000" pitchFamily="2" charset="0"/>
                        </a:rPr>
                        <a:t>N</a:t>
                      </a:r>
                    </a:p>
                  </a:txBody>
                  <a:tcPr/>
                </a:tc>
                <a:tc>
                  <a:txBody>
                    <a:bodyPr/>
                    <a:lstStyle/>
                    <a:p>
                      <a:r>
                        <a:rPr lang="de-AT" dirty="0">
                          <a:latin typeface="Schulschrift" panose="02000603000000000000" pitchFamily="2" charset="0"/>
                          <a:ea typeface="Schulschrift" panose="02000603000000000000" pitchFamily="2" charset="0"/>
                        </a:rPr>
                        <a:t>T</a:t>
                      </a:r>
                    </a:p>
                  </a:txBody>
                  <a:tcPr/>
                </a:tc>
                <a:tc>
                  <a:txBody>
                    <a:bodyPr/>
                    <a:lstStyle/>
                    <a:p>
                      <a:r>
                        <a:rPr lang="de-AT" dirty="0">
                          <a:latin typeface="Schulschrift" panose="02000603000000000000" pitchFamily="2" charset="0"/>
                          <a:ea typeface="Schulschrift" panose="02000603000000000000" pitchFamily="2" charset="0"/>
                        </a:rPr>
                        <a:t>W</a:t>
                      </a:r>
                    </a:p>
                  </a:txBody>
                  <a:tcPr/>
                </a:tc>
                <a:tc>
                  <a:txBody>
                    <a:bodyPr/>
                    <a:lstStyle/>
                    <a:p>
                      <a:r>
                        <a:rPr lang="de-AT" dirty="0">
                          <a:latin typeface="Schulschrift" panose="02000603000000000000" pitchFamily="2" charset="0"/>
                          <a:ea typeface="Schulschrift" panose="02000603000000000000" pitchFamily="2" charset="0"/>
                        </a:rPr>
                        <a:t>J</a:t>
                      </a:r>
                    </a:p>
                  </a:txBody>
                  <a:tcPr/>
                </a:tc>
                <a:tc>
                  <a:txBody>
                    <a:bodyPr/>
                    <a:lstStyle/>
                    <a:p>
                      <a:r>
                        <a:rPr lang="de-AT" dirty="0">
                          <a:latin typeface="Schulschrift" panose="02000603000000000000" pitchFamily="2" charset="0"/>
                          <a:ea typeface="Schulschrift" panose="02000603000000000000" pitchFamily="2" charset="0"/>
                        </a:rPr>
                        <a:t>K</a:t>
                      </a:r>
                    </a:p>
                  </a:txBody>
                  <a:tcPr/>
                </a:tc>
                <a:tc>
                  <a:txBody>
                    <a:bodyPr/>
                    <a:lstStyle/>
                    <a:p>
                      <a:r>
                        <a:rPr lang="de-AT" dirty="0">
                          <a:latin typeface="Schulschrift" panose="02000603000000000000" pitchFamily="2" charset="0"/>
                          <a:ea typeface="Schulschrift" panose="02000603000000000000" pitchFamily="2" charset="0"/>
                        </a:rPr>
                        <a:t>P</a:t>
                      </a:r>
                    </a:p>
                  </a:txBody>
                  <a:tcPr/>
                </a:tc>
                <a:tc>
                  <a:txBody>
                    <a:bodyPr/>
                    <a:lstStyle/>
                    <a:p>
                      <a:r>
                        <a:rPr lang="de-AT" dirty="0">
                          <a:latin typeface="Schulschrift" panose="02000603000000000000" pitchFamily="2" charset="0"/>
                          <a:ea typeface="Schulschrift" panose="02000603000000000000" pitchFamily="2" charset="0"/>
                        </a:rPr>
                        <a:t>Ü</a:t>
                      </a:r>
                    </a:p>
                  </a:txBody>
                  <a:tcPr/>
                </a:tc>
                <a:extLst>
                  <a:ext uri="{0D108BD9-81ED-4DB2-BD59-A6C34878D82A}">
                    <a16:rowId xmlns:a16="http://schemas.microsoft.com/office/drawing/2014/main" val="1497280849"/>
                  </a:ext>
                </a:extLst>
              </a:tr>
              <a:tr h="358108">
                <a:tc>
                  <a:txBody>
                    <a:bodyPr/>
                    <a:lstStyle/>
                    <a:p>
                      <a:r>
                        <a:rPr lang="de-AT" dirty="0">
                          <a:latin typeface="Schulschrift" panose="02000603000000000000" pitchFamily="2" charset="0"/>
                          <a:ea typeface="Schulschrift" panose="02000603000000000000" pitchFamily="2" charset="0"/>
                        </a:rPr>
                        <a:t>S</a:t>
                      </a:r>
                    </a:p>
                  </a:txBody>
                  <a:tcPr/>
                </a:tc>
                <a:tc>
                  <a:txBody>
                    <a:bodyPr/>
                    <a:lstStyle/>
                    <a:p>
                      <a:r>
                        <a:rPr lang="de-AT" dirty="0">
                          <a:latin typeface="Schulschrift" panose="02000603000000000000" pitchFamily="2" charset="0"/>
                          <a:ea typeface="Schulschrift" panose="02000603000000000000" pitchFamily="2" charset="0"/>
                        </a:rPr>
                        <a:t>E</a:t>
                      </a:r>
                    </a:p>
                  </a:txBody>
                  <a:tcPr/>
                </a:tc>
                <a:tc>
                  <a:txBody>
                    <a:bodyPr/>
                    <a:lstStyle/>
                    <a:p>
                      <a:r>
                        <a:rPr lang="de-AT" dirty="0">
                          <a:latin typeface="Schulschrift" panose="02000603000000000000" pitchFamily="2" charset="0"/>
                          <a:ea typeface="Schulschrift" panose="02000603000000000000" pitchFamily="2" charset="0"/>
                        </a:rPr>
                        <a:t>R</a:t>
                      </a:r>
                    </a:p>
                  </a:txBody>
                  <a:tcPr/>
                </a:tc>
                <a:tc>
                  <a:txBody>
                    <a:bodyPr/>
                    <a:lstStyle/>
                    <a:p>
                      <a:r>
                        <a:rPr lang="de-AT" dirty="0">
                          <a:latin typeface="Schulschrift" panose="02000603000000000000" pitchFamily="2" charset="0"/>
                          <a:ea typeface="Schulschrift" panose="02000603000000000000" pitchFamily="2" charset="0"/>
                        </a:rPr>
                        <a:t>V</a:t>
                      </a:r>
                    </a:p>
                  </a:txBody>
                  <a:tcPr/>
                </a:tc>
                <a:tc>
                  <a:txBody>
                    <a:bodyPr/>
                    <a:lstStyle/>
                    <a:p>
                      <a:r>
                        <a:rPr lang="de-AT" dirty="0">
                          <a:latin typeface="Schulschrift" panose="02000603000000000000" pitchFamily="2" charset="0"/>
                          <a:ea typeface="Schulschrift" panose="02000603000000000000" pitchFamily="2" charset="0"/>
                        </a:rPr>
                        <a:t>Z</a:t>
                      </a:r>
                    </a:p>
                  </a:txBody>
                  <a:tcPr/>
                </a:tc>
                <a:tc>
                  <a:txBody>
                    <a:bodyPr/>
                    <a:lstStyle/>
                    <a:p>
                      <a:r>
                        <a:rPr lang="de-AT" dirty="0">
                          <a:latin typeface="Schulschrift" panose="02000603000000000000" pitchFamily="2" charset="0"/>
                          <a:ea typeface="Schulschrift" panose="02000603000000000000" pitchFamily="2" charset="0"/>
                        </a:rPr>
                        <a:t>U</a:t>
                      </a:r>
                    </a:p>
                  </a:txBody>
                  <a:tcPr/>
                </a:tc>
                <a:tc>
                  <a:txBody>
                    <a:bodyPr/>
                    <a:lstStyle/>
                    <a:p>
                      <a:r>
                        <a:rPr lang="de-AT" dirty="0">
                          <a:latin typeface="Schulschrift" panose="02000603000000000000" pitchFamily="2" charset="0"/>
                          <a:ea typeface="Schulschrift" panose="02000603000000000000" pitchFamily="2" charset="0"/>
                        </a:rPr>
                        <a:t>I</a:t>
                      </a:r>
                    </a:p>
                  </a:txBody>
                  <a:tcPr/>
                </a:tc>
                <a:tc>
                  <a:txBody>
                    <a:bodyPr/>
                    <a:lstStyle/>
                    <a:p>
                      <a:r>
                        <a:rPr lang="de-AT" dirty="0">
                          <a:latin typeface="Schulschrift" panose="02000603000000000000" pitchFamily="2" charset="0"/>
                          <a:ea typeface="Schulschrift" panose="02000603000000000000" pitchFamily="2" charset="0"/>
                        </a:rPr>
                        <a:t>Q</a:t>
                      </a:r>
                    </a:p>
                  </a:txBody>
                  <a:tcPr/>
                </a:tc>
                <a:tc>
                  <a:txBody>
                    <a:bodyPr/>
                    <a:lstStyle/>
                    <a:p>
                      <a:r>
                        <a:rPr lang="de-AT" dirty="0">
                          <a:latin typeface="Schulschrift" panose="02000603000000000000" pitchFamily="2" charset="0"/>
                          <a:ea typeface="Schulschrift" panose="02000603000000000000" pitchFamily="2" charset="0"/>
                        </a:rPr>
                        <a:t>G</a:t>
                      </a:r>
                    </a:p>
                  </a:txBody>
                  <a:tcPr/>
                </a:tc>
                <a:tc>
                  <a:txBody>
                    <a:bodyPr/>
                    <a:lstStyle/>
                    <a:p>
                      <a:r>
                        <a:rPr lang="de-AT" dirty="0">
                          <a:latin typeface="Schulschrift" panose="02000603000000000000" pitchFamily="2" charset="0"/>
                          <a:ea typeface="Schulschrift" panose="02000603000000000000" pitchFamily="2" charset="0"/>
                        </a:rPr>
                        <a:t>M</a:t>
                      </a:r>
                    </a:p>
                  </a:txBody>
                  <a:tcPr/>
                </a:tc>
                <a:tc>
                  <a:txBody>
                    <a:bodyPr/>
                    <a:lstStyle/>
                    <a:p>
                      <a:r>
                        <a:rPr lang="de-AT" dirty="0">
                          <a:latin typeface="Schulschrift" panose="02000603000000000000" pitchFamily="2" charset="0"/>
                          <a:ea typeface="Schulschrift" panose="02000603000000000000" pitchFamily="2" charset="0"/>
                        </a:rPr>
                        <a:t>S</a:t>
                      </a:r>
                    </a:p>
                  </a:txBody>
                  <a:tcPr/>
                </a:tc>
                <a:extLst>
                  <a:ext uri="{0D108BD9-81ED-4DB2-BD59-A6C34878D82A}">
                    <a16:rowId xmlns:a16="http://schemas.microsoft.com/office/drawing/2014/main" val="3787258364"/>
                  </a:ext>
                </a:extLst>
              </a:tr>
              <a:tr h="358108">
                <a:tc>
                  <a:txBody>
                    <a:bodyPr/>
                    <a:lstStyle/>
                    <a:p>
                      <a:r>
                        <a:rPr lang="de-AT" dirty="0">
                          <a:latin typeface="Schulschrift" panose="02000603000000000000" pitchFamily="2" charset="0"/>
                          <a:ea typeface="Schulschrift" panose="02000603000000000000" pitchFamily="2" charset="0"/>
                        </a:rPr>
                        <a:t>Z</a:t>
                      </a:r>
                    </a:p>
                  </a:txBody>
                  <a:tcPr/>
                </a:tc>
                <a:tc>
                  <a:txBody>
                    <a:bodyPr/>
                    <a:lstStyle/>
                    <a:p>
                      <a:r>
                        <a:rPr lang="de-AT" dirty="0">
                          <a:latin typeface="Schulschrift" panose="02000603000000000000" pitchFamily="2" charset="0"/>
                          <a:ea typeface="Schulschrift" panose="02000603000000000000" pitchFamily="2" charset="0"/>
                        </a:rPr>
                        <a:t>R</a:t>
                      </a:r>
                    </a:p>
                  </a:txBody>
                  <a:tcPr/>
                </a:tc>
                <a:tc>
                  <a:txBody>
                    <a:bodyPr/>
                    <a:lstStyle/>
                    <a:p>
                      <a:r>
                        <a:rPr lang="de-AT" dirty="0">
                          <a:latin typeface="Schulschrift" panose="02000603000000000000" pitchFamily="2" charset="0"/>
                          <a:ea typeface="Schulschrift" panose="02000603000000000000" pitchFamily="2" charset="0"/>
                        </a:rPr>
                        <a:t>U</a:t>
                      </a:r>
                    </a:p>
                  </a:txBody>
                  <a:tcPr/>
                </a:tc>
                <a:tc>
                  <a:txBody>
                    <a:bodyPr/>
                    <a:lstStyle/>
                    <a:p>
                      <a:r>
                        <a:rPr lang="de-AT" dirty="0">
                          <a:latin typeface="Schulschrift" panose="02000603000000000000" pitchFamily="2" charset="0"/>
                          <a:ea typeface="Schulschrift" panose="02000603000000000000" pitchFamily="2" charset="0"/>
                        </a:rPr>
                        <a:t>A</a:t>
                      </a:r>
                    </a:p>
                  </a:txBody>
                  <a:tcPr/>
                </a:tc>
                <a:tc>
                  <a:txBody>
                    <a:bodyPr/>
                    <a:lstStyle/>
                    <a:p>
                      <a:r>
                        <a:rPr lang="de-AT" dirty="0">
                          <a:latin typeface="Schulschrift" panose="02000603000000000000" pitchFamily="2" charset="0"/>
                          <a:ea typeface="Schulschrift" panose="02000603000000000000" pitchFamily="2" charset="0"/>
                        </a:rPr>
                        <a:t>C</a:t>
                      </a:r>
                    </a:p>
                  </a:txBody>
                  <a:tcPr/>
                </a:tc>
                <a:tc>
                  <a:txBody>
                    <a:bodyPr/>
                    <a:lstStyle/>
                    <a:p>
                      <a:r>
                        <a:rPr lang="de-AT" dirty="0">
                          <a:latin typeface="Schulschrift" panose="02000603000000000000" pitchFamily="2" charset="0"/>
                          <a:ea typeface="Schulschrift" panose="02000603000000000000" pitchFamily="2" charset="0"/>
                        </a:rPr>
                        <a:t>B</a:t>
                      </a:r>
                    </a:p>
                  </a:txBody>
                  <a:tcPr/>
                </a:tc>
                <a:tc>
                  <a:txBody>
                    <a:bodyPr/>
                    <a:lstStyle/>
                    <a:p>
                      <a:r>
                        <a:rPr lang="de-AT" dirty="0">
                          <a:latin typeface="Schulschrift" panose="02000603000000000000" pitchFamily="2" charset="0"/>
                          <a:ea typeface="Schulschrift" panose="02000603000000000000" pitchFamily="2" charset="0"/>
                        </a:rPr>
                        <a:t>N</a:t>
                      </a:r>
                    </a:p>
                  </a:txBody>
                  <a:tcPr/>
                </a:tc>
                <a:tc>
                  <a:txBody>
                    <a:bodyPr/>
                    <a:lstStyle/>
                    <a:p>
                      <a:r>
                        <a:rPr lang="de-AT" dirty="0">
                          <a:latin typeface="Schulschrift" panose="02000603000000000000" pitchFamily="2" charset="0"/>
                          <a:ea typeface="Schulschrift" panose="02000603000000000000" pitchFamily="2" charset="0"/>
                        </a:rPr>
                        <a:t>M</a:t>
                      </a:r>
                    </a:p>
                  </a:txBody>
                  <a:tcPr/>
                </a:tc>
                <a:tc>
                  <a:txBody>
                    <a:bodyPr/>
                    <a:lstStyle/>
                    <a:p>
                      <a:r>
                        <a:rPr lang="de-AT" dirty="0">
                          <a:latin typeface="Schulschrift" panose="02000603000000000000" pitchFamily="2" charset="0"/>
                          <a:ea typeface="Schulschrift" panose="02000603000000000000" pitchFamily="2" charset="0"/>
                        </a:rPr>
                        <a:t>Y</a:t>
                      </a:r>
                    </a:p>
                  </a:txBody>
                  <a:tcPr/>
                </a:tc>
                <a:tc>
                  <a:txBody>
                    <a:bodyPr/>
                    <a:lstStyle/>
                    <a:p>
                      <a:r>
                        <a:rPr lang="de-AT" dirty="0">
                          <a:latin typeface="Schulschrift" panose="02000603000000000000" pitchFamily="2" charset="0"/>
                          <a:ea typeface="Schulschrift" panose="02000603000000000000" pitchFamily="2" charset="0"/>
                        </a:rPr>
                        <a:t>U</a:t>
                      </a:r>
                    </a:p>
                  </a:txBody>
                  <a:tcPr/>
                </a:tc>
                <a:tc>
                  <a:txBody>
                    <a:bodyPr/>
                    <a:lstStyle/>
                    <a:p>
                      <a:r>
                        <a:rPr lang="de-AT" dirty="0">
                          <a:latin typeface="Schulschrift" panose="02000603000000000000" pitchFamily="2" charset="0"/>
                          <a:ea typeface="Schulschrift" panose="02000603000000000000" pitchFamily="2" charset="0"/>
                        </a:rPr>
                        <a:t>R</a:t>
                      </a:r>
                    </a:p>
                  </a:txBody>
                  <a:tcPr/>
                </a:tc>
                <a:extLst>
                  <a:ext uri="{0D108BD9-81ED-4DB2-BD59-A6C34878D82A}">
                    <a16:rowId xmlns:a16="http://schemas.microsoft.com/office/drawing/2014/main" val="608684479"/>
                  </a:ext>
                </a:extLst>
              </a:tr>
              <a:tr h="358108">
                <a:tc>
                  <a:txBody>
                    <a:bodyPr/>
                    <a:lstStyle/>
                    <a:p>
                      <a:r>
                        <a:rPr lang="de-AT" dirty="0">
                          <a:latin typeface="Schulschrift" panose="02000603000000000000" pitchFamily="2" charset="0"/>
                          <a:ea typeface="Schulschrift" panose="02000603000000000000" pitchFamily="2" charset="0"/>
                        </a:rPr>
                        <a:t>D</a:t>
                      </a:r>
                    </a:p>
                  </a:txBody>
                  <a:tcPr/>
                </a:tc>
                <a:tc>
                  <a:txBody>
                    <a:bodyPr/>
                    <a:lstStyle/>
                    <a:p>
                      <a:r>
                        <a:rPr lang="de-AT" dirty="0">
                          <a:latin typeface="Schulschrift" panose="02000603000000000000" pitchFamily="2" charset="0"/>
                          <a:ea typeface="Schulschrift" panose="02000603000000000000" pitchFamily="2" charset="0"/>
                        </a:rPr>
                        <a:t>U</a:t>
                      </a:r>
                    </a:p>
                  </a:txBody>
                  <a:tcPr/>
                </a:tc>
                <a:tc>
                  <a:txBody>
                    <a:bodyPr/>
                    <a:lstStyle/>
                    <a:p>
                      <a:r>
                        <a:rPr lang="de-AT" dirty="0">
                          <a:latin typeface="Schulschrift" panose="02000603000000000000" pitchFamily="2" charset="0"/>
                          <a:ea typeface="Schulschrift" panose="02000603000000000000" pitchFamily="2" charset="0"/>
                        </a:rPr>
                        <a:t>R</a:t>
                      </a:r>
                    </a:p>
                  </a:txBody>
                  <a:tcPr/>
                </a:tc>
                <a:tc>
                  <a:txBody>
                    <a:bodyPr/>
                    <a:lstStyle/>
                    <a:p>
                      <a:r>
                        <a:rPr lang="de-AT" dirty="0">
                          <a:latin typeface="Schulschrift" panose="02000603000000000000" pitchFamily="2" charset="0"/>
                          <a:ea typeface="Schulschrift" panose="02000603000000000000" pitchFamily="2" charset="0"/>
                        </a:rPr>
                        <a:t>C</a:t>
                      </a:r>
                    </a:p>
                  </a:txBody>
                  <a:tcPr/>
                </a:tc>
                <a:tc>
                  <a:txBody>
                    <a:bodyPr/>
                    <a:lstStyle/>
                    <a:p>
                      <a:r>
                        <a:rPr lang="de-AT" dirty="0">
                          <a:latin typeface="Schulschrift" panose="02000603000000000000" pitchFamily="2" charset="0"/>
                          <a:ea typeface="Schulschrift" panose="02000603000000000000" pitchFamily="2" charset="0"/>
                        </a:rPr>
                        <a:t>Z</a:t>
                      </a:r>
                    </a:p>
                  </a:txBody>
                  <a:tcPr/>
                </a:tc>
                <a:tc>
                  <a:txBody>
                    <a:bodyPr/>
                    <a:lstStyle/>
                    <a:p>
                      <a:r>
                        <a:rPr lang="de-AT" dirty="0">
                          <a:latin typeface="Schulschrift" panose="02000603000000000000" pitchFamily="2" charset="0"/>
                          <a:ea typeface="Schulschrift" panose="02000603000000000000" pitchFamily="2" charset="0"/>
                        </a:rPr>
                        <a:t>U</a:t>
                      </a:r>
                    </a:p>
                  </a:txBody>
                  <a:tcPr/>
                </a:tc>
                <a:tc>
                  <a:txBody>
                    <a:bodyPr/>
                    <a:lstStyle/>
                    <a:p>
                      <a:r>
                        <a:rPr lang="de-AT" dirty="0">
                          <a:latin typeface="Schulschrift" panose="02000603000000000000" pitchFamily="2" charset="0"/>
                          <a:ea typeface="Schulschrift" panose="02000603000000000000" pitchFamily="2" charset="0"/>
                        </a:rPr>
                        <a:t>K</a:t>
                      </a:r>
                    </a:p>
                  </a:txBody>
                  <a:tcPr/>
                </a:tc>
                <a:tc>
                  <a:txBody>
                    <a:bodyPr/>
                    <a:lstStyle/>
                    <a:p>
                      <a:r>
                        <a:rPr lang="de-AT" dirty="0">
                          <a:latin typeface="Schulschrift" panose="02000603000000000000" pitchFamily="2" charset="0"/>
                          <a:ea typeface="Schulschrift" panose="02000603000000000000" pitchFamily="2" charset="0"/>
                        </a:rPr>
                        <a:t>L</a:t>
                      </a:r>
                    </a:p>
                  </a:txBody>
                  <a:tcPr/>
                </a:tc>
                <a:tc>
                  <a:txBody>
                    <a:bodyPr/>
                    <a:lstStyle/>
                    <a:p>
                      <a:r>
                        <a:rPr lang="de-AT" dirty="0">
                          <a:latin typeface="Schulschrift" panose="02000603000000000000" pitchFamily="2" charset="0"/>
                          <a:ea typeface="Schulschrift" panose="02000603000000000000" pitchFamily="2" charset="0"/>
                        </a:rPr>
                        <a:t>Ä</a:t>
                      </a:r>
                    </a:p>
                  </a:txBody>
                  <a:tcPr/>
                </a:tc>
                <a:tc>
                  <a:txBody>
                    <a:bodyPr/>
                    <a:lstStyle/>
                    <a:p>
                      <a:r>
                        <a:rPr lang="de-AT" dirty="0">
                          <a:latin typeface="Schulschrift" panose="02000603000000000000" pitchFamily="2" charset="0"/>
                          <a:ea typeface="Schulschrift" panose="02000603000000000000" pitchFamily="2" charset="0"/>
                        </a:rPr>
                        <a:t>P</a:t>
                      </a:r>
                    </a:p>
                  </a:txBody>
                  <a:tcPr/>
                </a:tc>
                <a:tc>
                  <a:txBody>
                    <a:bodyPr/>
                    <a:lstStyle/>
                    <a:p>
                      <a:r>
                        <a:rPr lang="de-AT" dirty="0">
                          <a:latin typeface="Schulschrift" panose="02000603000000000000" pitchFamily="2" charset="0"/>
                          <a:ea typeface="Schulschrift" panose="02000603000000000000" pitchFamily="2" charset="0"/>
                        </a:rPr>
                        <a:t>R</a:t>
                      </a:r>
                    </a:p>
                  </a:txBody>
                  <a:tcPr/>
                </a:tc>
                <a:extLst>
                  <a:ext uri="{0D108BD9-81ED-4DB2-BD59-A6C34878D82A}">
                    <a16:rowId xmlns:a16="http://schemas.microsoft.com/office/drawing/2014/main" val="4255333416"/>
                  </a:ext>
                </a:extLst>
              </a:tr>
              <a:tr h="358108">
                <a:tc>
                  <a:txBody>
                    <a:bodyPr/>
                    <a:lstStyle/>
                    <a:p>
                      <a:r>
                        <a:rPr lang="de-AT" dirty="0">
                          <a:latin typeface="Schulschrift" panose="02000603000000000000" pitchFamily="2" charset="0"/>
                          <a:ea typeface="Schulschrift" panose="02000603000000000000" pitchFamily="2" charset="0"/>
                        </a:rPr>
                        <a:t>D</a:t>
                      </a:r>
                    </a:p>
                  </a:txBody>
                  <a:tcPr/>
                </a:tc>
                <a:tc>
                  <a:txBody>
                    <a:bodyPr/>
                    <a:lstStyle/>
                    <a:p>
                      <a:r>
                        <a:rPr lang="de-AT" dirty="0">
                          <a:latin typeface="Schulschrift" panose="02000603000000000000" pitchFamily="2" charset="0"/>
                          <a:ea typeface="Schulschrift" panose="02000603000000000000" pitchFamily="2" charset="0"/>
                        </a:rPr>
                        <a:t>N</a:t>
                      </a:r>
                    </a:p>
                  </a:txBody>
                  <a:tcPr/>
                </a:tc>
                <a:tc>
                  <a:txBody>
                    <a:bodyPr/>
                    <a:lstStyle/>
                    <a:p>
                      <a:r>
                        <a:rPr lang="de-AT" dirty="0">
                          <a:latin typeface="Schulschrift" panose="02000603000000000000" pitchFamily="2" charset="0"/>
                          <a:ea typeface="Schulschrift" panose="02000603000000000000" pitchFamily="2" charset="0"/>
                        </a:rPr>
                        <a:t>Z</a:t>
                      </a:r>
                    </a:p>
                  </a:txBody>
                  <a:tcPr/>
                </a:tc>
                <a:tc>
                  <a:txBody>
                    <a:bodyPr/>
                    <a:lstStyle/>
                    <a:p>
                      <a:r>
                        <a:rPr lang="de-AT" dirty="0">
                          <a:latin typeface="Schulschrift" panose="02000603000000000000" pitchFamily="2" charset="0"/>
                          <a:ea typeface="Schulschrift" panose="02000603000000000000" pitchFamily="2" charset="0"/>
                        </a:rPr>
                        <a:t>H</a:t>
                      </a:r>
                    </a:p>
                  </a:txBody>
                  <a:tcPr/>
                </a:tc>
                <a:tc>
                  <a:txBody>
                    <a:bodyPr/>
                    <a:lstStyle/>
                    <a:p>
                      <a:r>
                        <a:rPr lang="de-AT" dirty="0">
                          <a:latin typeface="Schulschrift" panose="02000603000000000000" pitchFamily="2" charset="0"/>
                          <a:ea typeface="Schulschrift" panose="02000603000000000000" pitchFamily="2" charset="0"/>
                        </a:rPr>
                        <a:t>J</a:t>
                      </a:r>
                    </a:p>
                  </a:txBody>
                  <a:tcPr/>
                </a:tc>
                <a:tc>
                  <a:txBody>
                    <a:bodyPr/>
                    <a:lstStyle/>
                    <a:p>
                      <a:r>
                        <a:rPr lang="de-AT" dirty="0">
                          <a:latin typeface="Schulschrift" panose="02000603000000000000" pitchFamily="2" charset="0"/>
                          <a:ea typeface="Schulschrift" panose="02000603000000000000" pitchFamily="2" charset="0"/>
                        </a:rPr>
                        <a:t>K</a:t>
                      </a:r>
                    </a:p>
                  </a:txBody>
                  <a:tcPr/>
                </a:tc>
                <a:tc>
                  <a:txBody>
                    <a:bodyPr/>
                    <a:lstStyle/>
                    <a:p>
                      <a:r>
                        <a:rPr lang="de-AT" dirty="0">
                          <a:latin typeface="Schulschrift" panose="02000603000000000000" pitchFamily="2" charset="0"/>
                          <a:ea typeface="Schulschrift" panose="02000603000000000000" pitchFamily="2" charset="0"/>
                        </a:rPr>
                        <a:t>E</a:t>
                      </a:r>
                    </a:p>
                  </a:txBody>
                  <a:tcPr/>
                </a:tc>
                <a:tc>
                  <a:txBody>
                    <a:bodyPr/>
                    <a:lstStyle/>
                    <a:p>
                      <a:r>
                        <a:rPr lang="de-AT" dirty="0">
                          <a:latin typeface="Schulschrift" panose="02000603000000000000" pitchFamily="2" charset="0"/>
                          <a:ea typeface="Schulschrift" panose="02000603000000000000" pitchFamily="2" charset="0"/>
                        </a:rPr>
                        <a:t>W</a:t>
                      </a:r>
                    </a:p>
                  </a:txBody>
                  <a:tcPr/>
                </a:tc>
                <a:tc>
                  <a:txBody>
                    <a:bodyPr/>
                    <a:lstStyle/>
                    <a:p>
                      <a:r>
                        <a:rPr lang="de-AT" dirty="0">
                          <a:latin typeface="Schulschrift" panose="02000603000000000000" pitchFamily="2" charset="0"/>
                          <a:ea typeface="Schulschrift" panose="02000603000000000000" pitchFamily="2" charset="0"/>
                        </a:rPr>
                        <a:t>A</a:t>
                      </a:r>
                    </a:p>
                  </a:txBody>
                  <a:tcPr/>
                </a:tc>
                <a:tc>
                  <a:txBody>
                    <a:bodyPr/>
                    <a:lstStyle/>
                    <a:p>
                      <a:r>
                        <a:rPr lang="de-AT" dirty="0">
                          <a:latin typeface="Schulschrift" panose="02000603000000000000" pitchFamily="2" charset="0"/>
                          <a:ea typeface="Schulschrift" panose="02000603000000000000" pitchFamily="2" charset="0"/>
                        </a:rPr>
                        <a:t>T</a:t>
                      </a:r>
                    </a:p>
                  </a:txBody>
                  <a:tcPr/>
                </a:tc>
                <a:tc>
                  <a:txBody>
                    <a:bodyPr/>
                    <a:lstStyle/>
                    <a:p>
                      <a:r>
                        <a:rPr lang="de-AT" dirty="0">
                          <a:latin typeface="Schulschrift" panose="02000603000000000000" pitchFamily="2" charset="0"/>
                          <a:ea typeface="Schulschrift" panose="02000603000000000000" pitchFamily="2" charset="0"/>
                        </a:rPr>
                        <a:t>Z</a:t>
                      </a:r>
                    </a:p>
                  </a:txBody>
                  <a:tcPr/>
                </a:tc>
                <a:extLst>
                  <a:ext uri="{0D108BD9-81ED-4DB2-BD59-A6C34878D82A}">
                    <a16:rowId xmlns:a16="http://schemas.microsoft.com/office/drawing/2014/main" val="3135647364"/>
                  </a:ext>
                </a:extLst>
              </a:tr>
              <a:tr h="358108">
                <a:tc>
                  <a:txBody>
                    <a:bodyPr/>
                    <a:lstStyle/>
                    <a:p>
                      <a:r>
                        <a:rPr lang="de-AT" dirty="0">
                          <a:latin typeface="Schulschrift" panose="02000603000000000000" pitchFamily="2" charset="0"/>
                          <a:ea typeface="Schulschrift" panose="02000603000000000000" pitchFamily="2" charset="0"/>
                        </a:rPr>
                        <a:t>E</a:t>
                      </a:r>
                    </a:p>
                  </a:txBody>
                  <a:tcPr/>
                </a:tc>
                <a:tc>
                  <a:txBody>
                    <a:bodyPr/>
                    <a:lstStyle/>
                    <a:p>
                      <a:r>
                        <a:rPr lang="de-AT" dirty="0">
                          <a:latin typeface="Schulschrift" panose="02000603000000000000" pitchFamily="2" charset="0"/>
                          <a:ea typeface="Schulschrift" panose="02000603000000000000" pitchFamily="2" charset="0"/>
                        </a:rPr>
                        <a:t>G</a:t>
                      </a:r>
                    </a:p>
                  </a:txBody>
                  <a:tcPr/>
                </a:tc>
                <a:tc>
                  <a:txBody>
                    <a:bodyPr/>
                    <a:lstStyle/>
                    <a:p>
                      <a:r>
                        <a:rPr lang="de-AT" dirty="0">
                          <a:latin typeface="Schulschrift" panose="02000603000000000000" pitchFamily="2" charset="0"/>
                          <a:ea typeface="Schulschrift" panose="02000603000000000000" pitchFamily="2" charset="0"/>
                        </a:rPr>
                        <a:t>W</a:t>
                      </a:r>
                    </a:p>
                  </a:txBody>
                  <a:tcPr/>
                </a:tc>
                <a:tc>
                  <a:txBody>
                    <a:bodyPr/>
                    <a:lstStyle/>
                    <a:p>
                      <a:r>
                        <a:rPr lang="de-AT" dirty="0">
                          <a:latin typeface="Schulschrift" panose="02000603000000000000" pitchFamily="2" charset="0"/>
                          <a:ea typeface="Schulschrift" panose="02000603000000000000" pitchFamily="2" charset="0"/>
                        </a:rPr>
                        <a:t>C</a:t>
                      </a:r>
                    </a:p>
                  </a:txBody>
                  <a:tcPr/>
                </a:tc>
                <a:tc>
                  <a:txBody>
                    <a:bodyPr/>
                    <a:lstStyle/>
                    <a:p>
                      <a:r>
                        <a:rPr lang="de-AT" dirty="0">
                          <a:latin typeface="Schulschrift" panose="02000603000000000000" pitchFamily="2" charset="0"/>
                          <a:ea typeface="Schulschrift" panose="02000603000000000000" pitchFamily="2" charset="0"/>
                        </a:rPr>
                        <a:t>G</a:t>
                      </a:r>
                    </a:p>
                  </a:txBody>
                  <a:tcPr/>
                </a:tc>
                <a:tc>
                  <a:txBody>
                    <a:bodyPr/>
                    <a:lstStyle/>
                    <a:p>
                      <a:r>
                        <a:rPr lang="de-AT" dirty="0">
                          <a:latin typeface="Schulschrift" panose="02000603000000000000" pitchFamily="2" charset="0"/>
                          <a:ea typeface="Schulschrift" panose="02000603000000000000" pitchFamily="2" charset="0"/>
                        </a:rPr>
                        <a:t>F</a:t>
                      </a:r>
                    </a:p>
                  </a:txBody>
                  <a:tcPr/>
                </a:tc>
                <a:tc>
                  <a:txBody>
                    <a:bodyPr/>
                    <a:lstStyle/>
                    <a:p>
                      <a:r>
                        <a:rPr lang="de-AT" dirty="0">
                          <a:latin typeface="Schulschrift" panose="02000603000000000000" pitchFamily="2" charset="0"/>
                          <a:ea typeface="Schulschrift" panose="02000603000000000000" pitchFamily="2" charset="0"/>
                        </a:rPr>
                        <a:t>H</a:t>
                      </a:r>
                    </a:p>
                  </a:txBody>
                  <a:tcPr/>
                </a:tc>
                <a:tc>
                  <a:txBody>
                    <a:bodyPr/>
                    <a:lstStyle/>
                    <a:p>
                      <a:r>
                        <a:rPr lang="de-AT" dirty="0">
                          <a:latin typeface="Schulschrift" panose="02000603000000000000" pitchFamily="2" charset="0"/>
                          <a:ea typeface="Schulschrift" panose="02000603000000000000" pitchFamily="2" charset="0"/>
                        </a:rPr>
                        <a:t>T</a:t>
                      </a:r>
                    </a:p>
                  </a:txBody>
                  <a:tcPr/>
                </a:tc>
                <a:tc>
                  <a:txBody>
                    <a:bodyPr/>
                    <a:lstStyle/>
                    <a:p>
                      <a:r>
                        <a:rPr lang="de-AT" dirty="0">
                          <a:latin typeface="Schulschrift" panose="02000603000000000000" pitchFamily="2" charset="0"/>
                          <a:ea typeface="Schulschrift" panose="02000603000000000000" pitchFamily="2" charset="0"/>
                        </a:rPr>
                        <a:t>A</a:t>
                      </a:r>
                    </a:p>
                  </a:txBody>
                  <a:tcPr/>
                </a:tc>
                <a:tc>
                  <a:txBody>
                    <a:bodyPr/>
                    <a:lstStyle/>
                    <a:p>
                      <a:r>
                        <a:rPr lang="de-AT" dirty="0">
                          <a:latin typeface="Schulschrift" panose="02000603000000000000" pitchFamily="2" charset="0"/>
                          <a:ea typeface="Schulschrift" panose="02000603000000000000" pitchFamily="2" charset="0"/>
                        </a:rPr>
                        <a:t>B</a:t>
                      </a:r>
                    </a:p>
                  </a:txBody>
                  <a:tcPr/>
                </a:tc>
                <a:tc>
                  <a:txBody>
                    <a:bodyPr/>
                    <a:lstStyle/>
                    <a:p>
                      <a:r>
                        <a:rPr lang="de-AT" dirty="0">
                          <a:latin typeface="Schulschrift" panose="02000603000000000000" pitchFamily="2" charset="0"/>
                          <a:ea typeface="Schulschrift" panose="02000603000000000000" pitchFamily="2" charset="0"/>
                        </a:rPr>
                        <a:t>K</a:t>
                      </a:r>
                    </a:p>
                  </a:txBody>
                  <a:tcPr/>
                </a:tc>
                <a:extLst>
                  <a:ext uri="{0D108BD9-81ED-4DB2-BD59-A6C34878D82A}">
                    <a16:rowId xmlns:a16="http://schemas.microsoft.com/office/drawing/2014/main" val="2183424624"/>
                  </a:ext>
                </a:extLst>
              </a:tr>
            </a:tbl>
          </a:graphicData>
        </a:graphic>
      </p:graphicFrame>
      <p:pic>
        <p:nvPicPr>
          <p:cNvPr id="5" name="Grafik 4">
            <a:extLst>
              <a:ext uri="{FF2B5EF4-FFF2-40B4-BE49-F238E27FC236}">
                <a16:creationId xmlns:a16="http://schemas.microsoft.com/office/drawing/2014/main" id="{3F93B085-7653-487B-8231-D7CF156B7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890" y="319252"/>
            <a:ext cx="2054786" cy="409245"/>
          </a:xfrm>
          <a:prstGeom prst="rect">
            <a:avLst/>
          </a:prstGeom>
        </p:spPr>
      </p:pic>
      <p:cxnSp>
        <p:nvCxnSpPr>
          <p:cNvPr id="7" name="Gerade Verbindung mit Pfeil 6">
            <a:extLst>
              <a:ext uri="{FF2B5EF4-FFF2-40B4-BE49-F238E27FC236}">
                <a16:creationId xmlns:a16="http://schemas.microsoft.com/office/drawing/2014/main" id="{1CB1A8BE-E19F-4B68-AE10-149B73A5B180}"/>
              </a:ext>
            </a:extLst>
          </p:cNvPr>
          <p:cNvCxnSpPr>
            <a:cxnSpLocks/>
          </p:cNvCxnSpPr>
          <p:nvPr/>
        </p:nvCxnSpPr>
        <p:spPr>
          <a:xfrm>
            <a:off x="3343275" y="1560548"/>
            <a:ext cx="29527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Gerade Verbindung mit Pfeil 8">
            <a:extLst>
              <a:ext uri="{FF2B5EF4-FFF2-40B4-BE49-F238E27FC236}">
                <a16:creationId xmlns:a16="http://schemas.microsoft.com/office/drawing/2014/main" id="{3E951FC0-1CCB-4EEA-9D6E-E3AA7699AC0C}"/>
              </a:ext>
            </a:extLst>
          </p:cNvPr>
          <p:cNvCxnSpPr>
            <a:cxnSpLocks/>
          </p:cNvCxnSpPr>
          <p:nvPr/>
        </p:nvCxnSpPr>
        <p:spPr>
          <a:xfrm>
            <a:off x="3762375" y="1436723"/>
            <a:ext cx="0" cy="2476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291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6D3FE9-C858-43E5-9956-B16AEB8BD5F7}"/>
              </a:ext>
            </a:extLst>
          </p:cNvPr>
          <p:cNvSpPr txBox="1"/>
          <p:nvPr/>
        </p:nvSpPr>
        <p:spPr>
          <a:xfrm>
            <a:off x="685800" y="523875"/>
            <a:ext cx="10639425" cy="5724644"/>
          </a:xfrm>
          <a:custGeom>
            <a:avLst/>
            <a:gdLst>
              <a:gd name="connsiteX0" fmla="*/ 0 w 10639425"/>
              <a:gd name="connsiteY0" fmla="*/ 0 h 5724644"/>
              <a:gd name="connsiteX1" fmla="*/ 697473 w 10639425"/>
              <a:gd name="connsiteY1" fmla="*/ 0 h 5724644"/>
              <a:gd name="connsiteX2" fmla="*/ 1394947 w 10639425"/>
              <a:gd name="connsiteY2" fmla="*/ 0 h 5724644"/>
              <a:gd name="connsiteX3" fmla="*/ 2198815 w 10639425"/>
              <a:gd name="connsiteY3" fmla="*/ 0 h 5724644"/>
              <a:gd name="connsiteX4" fmla="*/ 3002682 w 10639425"/>
              <a:gd name="connsiteY4" fmla="*/ 0 h 5724644"/>
              <a:gd name="connsiteX5" fmla="*/ 3380973 w 10639425"/>
              <a:gd name="connsiteY5" fmla="*/ 0 h 5724644"/>
              <a:gd name="connsiteX6" fmla="*/ 3972052 w 10639425"/>
              <a:gd name="connsiteY6" fmla="*/ 0 h 5724644"/>
              <a:gd name="connsiteX7" fmla="*/ 4669525 w 10639425"/>
              <a:gd name="connsiteY7" fmla="*/ 0 h 5724644"/>
              <a:gd name="connsiteX8" fmla="*/ 5047816 w 10639425"/>
              <a:gd name="connsiteY8" fmla="*/ 0 h 5724644"/>
              <a:gd name="connsiteX9" fmla="*/ 5638895 w 10639425"/>
              <a:gd name="connsiteY9" fmla="*/ 0 h 5724644"/>
              <a:gd name="connsiteX10" fmla="*/ 5910792 w 10639425"/>
              <a:gd name="connsiteY10" fmla="*/ 0 h 5724644"/>
              <a:gd name="connsiteX11" fmla="*/ 6714659 w 10639425"/>
              <a:gd name="connsiteY11" fmla="*/ 0 h 5724644"/>
              <a:gd name="connsiteX12" fmla="*/ 7199344 w 10639425"/>
              <a:gd name="connsiteY12" fmla="*/ 0 h 5724644"/>
              <a:gd name="connsiteX13" fmla="*/ 8003212 w 10639425"/>
              <a:gd name="connsiteY13" fmla="*/ 0 h 5724644"/>
              <a:gd name="connsiteX14" fmla="*/ 8700685 w 10639425"/>
              <a:gd name="connsiteY14" fmla="*/ 0 h 5724644"/>
              <a:gd name="connsiteX15" fmla="*/ 9398159 w 10639425"/>
              <a:gd name="connsiteY15" fmla="*/ 0 h 5724644"/>
              <a:gd name="connsiteX16" fmla="*/ 10095632 w 10639425"/>
              <a:gd name="connsiteY16" fmla="*/ 0 h 5724644"/>
              <a:gd name="connsiteX17" fmla="*/ 10639425 w 10639425"/>
              <a:gd name="connsiteY17" fmla="*/ 0 h 5724644"/>
              <a:gd name="connsiteX18" fmla="*/ 10639425 w 10639425"/>
              <a:gd name="connsiteY18" fmla="*/ 629711 h 5724644"/>
              <a:gd name="connsiteX19" fmla="*/ 10639425 w 10639425"/>
              <a:gd name="connsiteY19" fmla="*/ 1202175 h 5724644"/>
              <a:gd name="connsiteX20" fmla="*/ 10639425 w 10639425"/>
              <a:gd name="connsiteY20" fmla="*/ 1774640 h 5724644"/>
              <a:gd name="connsiteX21" fmla="*/ 10639425 w 10639425"/>
              <a:gd name="connsiteY21" fmla="*/ 2175365 h 5724644"/>
              <a:gd name="connsiteX22" fmla="*/ 10639425 w 10639425"/>
              <a:gd name="connsiteY22" fmla="*/ 2747829 h 5724644"/>
              <a:gd name="connsiteX23" fmla="*/ 10639425 w 10639425"/>
              <a:gd name="connsiteY23" fmla="*/ 3320294 h 5724644"/>
              <a:gd name="connsiteX24" fmla="*/ 10639425 w 10639425"/>
              <a:gd name="connsiteY24" fmla="*/ 3892758 h 5724644"/>
              <a:gd name="connsiteX25" fmla="*/ 10639425 w 10639425"/>
              <a:gd name="connsiteY25" fmla="*/ 4522469 h 5724644"/>
              <a:gd name="connsiteX26" fmla="*/ 10639425 w 10639425"/>
              <a:gd name="connsiteY26" fmla="*/ 5152180 h 5724644"/>
              <a:gd name="connsiteX27" fmla="*/ 10639425 w 10639425"/>
              <a:gd name="connsiteY27" fmla="*/ 5724644 h 5724644"/>
              <a:gd name="connsiteX28" fmla="*/ 9835557 w 10639425"/>
              <a:gd name="connsiteY28" fmla="*/ 5724644 h 5724644"/>
              <a:gd name="connsiteX29" fmla="*/ 9138084 w 10639425"/>
              <a:gd name="connsiteY29" fmla="*/ 5724644 h 5724644"/>
              <a:gd name="connsiteX30" fmla="*/ 8334216 w 10639425"/>
              <a:gd name="connsiteY30" fmla="*/ 5724644 h 5724644"/>
              <a:gd name="connsiteX31" fmla="*/ 7955926 w 10639425"/>
              <a:gd name="connsiteY31" fmla="*/ 5724644 h 5724644"/>
              <a:gd name="connsiteX32" fmla="*/ 7258452 w 10639425"/>
              <a:gd name="connsiteY32" fmla="*/ 5724644 h 5724644"/>
              <a:gd name="connsiteX33" fmla="*/ 6880162 w 10639425"/>
              <a:gd name="connsiteY33" fmla="*/ 5724644 h 5724644"/>
              <a:gd name="connsiteX34" fmla="*/ 6501871 w 10639425"/>
              <a:gd name="connsiteY34" fmla="*/ 5724644 h 5724644"/>
              <a:gd name="connsiteX35" fmla="*/ 5698003 w 10639425"/>
              <a:gd name="connsiteY35" fmla="*/ 5724644 h 5724644"/>
              <a:gd name="connsiteX36" fmla="*/ 5213318 w 10639425"/>
              <a:gd name="connsiteY36" fmla="*/ 5724644 h 5724644"/>
              <a:gd name="connsiteX37" fmla="*/ 4941422 w 10639425"/>
              <a:gd name="connsiteY37" fmla="*/ 5724644 h 5724644"/>
              <a:gd name="connsiteX38" fmla="*/ 4669525 w 10639425"/>
              <a:gd name="connsiteY38" fmla="*/ 5724644 h 5724644"/>
              <a:gd name="connsiteX39" fmla="*/ 3972052 w 10639425"/>
              <a:gd name="connsiteY39" fmla="*/ 5724644 h 5724644"/>
              <a:gd name="connsiteX40" fmla="*/ 3168184 w 10639425"/>
              <a:gd name="connsiteY40" fmla="*/ 5724644 h 5724644"/>
              <a:gd name="connsiteX41" fmla="*/ 2896288 w 10639425"/>
              <a:gd name="connsiteY41" fmla="*/ 5724644 h 5724644"/>
              <a:gd name="connsiteX42" fmla="*/ 2411603 w 10639425"/>
              <a:gd name="connsiteY42" fmla="*/ 5724644 h 5724644"/>
              <a:gd name="connsiteX43" fmla="*/ 1714130 w 10639425"/>
              <a:gd name="connsiteY43" fmla="*/ 5724644 h 5724644"/>
              <a:gd name="connsiteX44" fmla="*/ 1442233 w 10639425"/>
              <a:gd name="connsiteY44" fmla="*/ 5724644 h 5724644"/>
              <a:gd name="connsiteX45" fmla="*/ 851154 w 10639425"/>
              <a:gd name="connsiteY45" fmla="*/ 5724644 h 5724644"/>
              <a:gd name="connsiteX46" fmla="*/ 0 w 10639425"/>
              <a:gd name="connsiteY46" fmla="*/ 5724644 h 5724644"/>
              <a:gd name="connsiteX47" fmla="*/ 0 w 10639425"/>
              <a:gd name="connsiteY47" fmla="*/ 5152180 h 5724644"/>
              <a:gd name="connsiteX48" fmla="*/ 0 w 10639425"/>
              <a:gd name="connsiteY48" fmla="*/ 4579715 h 5724644"/>
              <a:gd name="connsiteX49" fmla="*/ 0 w 10639425"/>
              <a:gd name="connsiteY49" fmla="*/ 3950004 h 5724644"/>
              <a:gd name="connsiteX50" fmla="*/ 0 w 10639425"/>
              <a:gd name="connsiteY50" fmla="*/ 3549279 h 5724644"/>
              <a:gd name="connsiteX51" fmla="*/ 0 w 10639425"/>
              <a:gd name="connsiteY51" fmla="*/ 3034061 h 5724644"/>
              <a:gd name="connsiteX52" fmla="*/ 0 w 10639425"/>
              <a:gd name="connsiteY52" fmla="*/ 2404350 h 5724644"/>
              <a:gd name="connsiteX53" fmla="*/ 0 w 10639425"/>
              <a:gd name="connsiteY53" fmla="*/ 2003625 h 5724644"/>
              <a:gd name="connsiteX54" fmla="*/ 0 w 10639425"/>
              <a:gd name="connsiteY54" fmla="*/ 1316668 h 5724644"/>
              <a:gd name="connsiteX55" fmla="*/ 0 w 10639425"/>
              <a:gd name="connsiteY55" fmla="*/ 629711 h 5724644"/>
              <a:gd name="connsiteX56" fmla="*/ 0 w 10639425"/>
              <a:gd name="connsiteY56" fmla="*/ 0 h 572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639425" h="5724644" fill="none" extrusionOk="0">
                <a:moveTo>
                  <a:pt x="0" y="0"/>
                </a:moveTo>
                <a:cubicBezTo>
                  <a:pt x="345104" y="-74356"/>
                  <a:pt x="377386" y="23301"/>
                  <a:pt x="697473" y="0"/>
                </a:cubicBezTo>
                <a:cubicBezTo>
                  <a:pt x="1017560" y="-23301"/>
                  <a:pt x="1118403" y="43823"/>
                  <a:pt x="1394947" y="0"/>
                </a:cubicBezTo>
                <a:cubicBezTo>
                  <a:pt x="1671491" y="-43823"/>
                  <a:pt x="1931810" y="21138"/>
                  <a:pt x="2198815" y="0"/>
                </a:cubicBezTo>
                <a:cubicBezTo>
                  <a:pt x="2465820" y="-21138"/>
                  <a:pt x="2649057" y="67454"/>
                  <a:pt x="3002682" y="0"/>
                </a:cubicBezTo>
                <a:cubicBezTo>
                  <a:pt x="3356307" y="-67454"/>
                  <a:pt x="3280625" y="24896"/>
                  <a:pt x="3380973" y="0"/>
                </a:cubicBezTo>
                <a:cubicBezTo>
                  <a:pt x="3481321" y="-24896"/>
                  <a:pt x="3796963" y="63945"/>
                  <a:pt x="3972052" y="0"/>
                </a:cubicBezTo>
                <a:cubicBezTo>
                  <a:pt x="4147141" y="-63945"/>
                  <a:pt x="4491536" y="59385"/>
                  <a:pt x="4669525" y="0"/>
                </a:cubicBezTo>
                <a:cubicBezTo>
                  <a:pt x="4847514" y="-59385"/>
                  <a:pt x="4961090" y="10844"/>
                  <a:pt x="5047816" y="0"/>
                </a:cubicBezTo>
                <a:cubicBezTo>
                  <a:pt x="5134542" y="-10844"/>
                  <a:pt x="5418095" y="20660"/>
                  <a:pt x="5638895" y="0"/>
                </a:cubicBezTo>
                <a:cubicBezTo>
                  <a:pt x="5859695" y="-20660"/>
                  <a:pt x="5798131" y="24703"/>
                  <a:pt x="5910792" y="0"/>
                </a:cubicBezTo>
                <a:cubicBezTo>
                  <a:pt x="6023453" y="-24703"/>
                  <a:pt x="6501665" y="28484"/>
                  <a:pt x="6714659" y="0"/>
                </a:cubicBezTo>
                <a:cubicBezTo>
                  <a:pt x="6927653" y="-28484"/>
                  <a:pt x="7038640" y="13901"/>
                  <a:pt x="7199344" y="0"/>
                </a:cubicBezTo>
                <a:cubicBezTo>
                  <a:pt x="7360049" y="-13901"/>
                  <a:pt x="7802393" y="20300"/>
                  <a:pt x="8003212" y="0"/>
                </a:cubicBezTo>
                <a:cubicBezTo>
                  <a:pt x="8204031" y="-20300"/>
                  <a:pt x="8530847" y="55299"/>
                  <a:pt x="8700685" y="0"/>
                </a:cubicBezTo>
                <a:cubicBezTo>
                  <a:pt x="8870523" y="-55299"/>
                  <a:pt x="9135971" y="15475"/>
                  <a:pt x="9398159" y="0"/>
                </a:cubicBezTo>
                <a:cubicBezTo>
                  <a:pt x="9660347" y="-15475"/>
                  <a:pt x="9890412" y="4482"/>
                  <a:pt x="10095632" y="0"/>
                </a:cubicBezTo>
                <a:cubicBezTo>
                  <a:pt x="10300852" y="-4482"/>
                  <a:pt x="10504767" y="57771"/>
                  <a:pt x="10639425" y="0"/>
                </a:cubicBezTo>
                <a:cubicBezTo>
                  <a:pt x="10680031" y="246305"/>
                  <a:pt x="10569150" y="475424"/>
                  <a:pt x="10639425" y="629711"/>
                </a:cubicBezTo>
                <a:cubicBezTo>
                  <a:pt x="10709700" y="783998"/>
                  <a:pt x="10601348" y="1055861"/>
                  <a:pt x="10639425" y="1202175"/>
                </a:cubicBezTo>
                <a:cubicBezTo>
                  <a:pt x="10677502" y="1348489"/>
                  <a:pt x="10601900" y="1603898"/>
                  <a:pt x="10639425" y="1774640"/>
                </a:cubicBezTo>
                <a:cubicBezTo>
                  <a:pt x="10676950" y="1945382"/>
                  <a:pt x="10621268" y="2028692"/>
                  <a:pt x="10639425" y="2175365"/>
                </a:cubicBezTo>
                <a:cubicBezTo>
                  <a:pt x="10657582" y="2322038"/>
                  <a:pt x="10637260" y="2551132"/>
                  <a:pt x="10639425" y="2747829"/>
                </a:cubicBezTo>
                <a:cubicBezTo>
                  <a:pt x="10641590" y="2944526"/>
                  <a:pt x="10598375" y="3078461"/>
                  <a:pt x="10639425" y="3320294"/>
                </a:cubicBezTo>
                <a:cubicBezTo>
                  <a:pt x="10680475" y="3562127"/>
                  <a:pt x="10637062" y="3716534"/>
                  <a:pt x="10639425" y="3892758"/>
                </a:cubicBezTo>
                <a:cubicBezTo>
                  <a:pt x="10641788" y="4068982"/>
                  <a:pt x="10568323" y="4375376"/>
                  <a:pt x="10639425" y="4522469"/>
                </a:cubicBezTo>
                <a:cubicBezTo>
                  <a:pt x="10710527" y="4669562"/>
                  <a:pt x="10617012" y="4928495"/>
                  <a:pt x="10639425" y="5152180"/>
                </a:cubicBezTo>
                <a:cubicBezTo>
                  <a:pt x="10661838" y="5375865"/>
                  <a:pt x="10581756" y="5448310"/>
                  <a:pt x="10639425" y="5724644"/>
                </a:cubicBezTo>
                <a:cubicBezTo>
                  <a:pt x="10351941" y="5794003"/>
                  <a:pt x="10225047" y="5636532"/>
                  <a:pt x="9835557" y="5724644"/>
                </a:cubicBezTo>
                <a:cubicBezTo>
                  <a:pt x="9446067" y="5812756"/>
                  <a:pt x="9477014" y="5699359"/>
                  <a:pt x="9138084" y="5724644"/>
                </a:cubicBezTo>
                <a:cubicBezTo>
                  <a:pt x="8799154" y="5749929"/>
                  <a:pt x="8592181" y="5701737"/>
                  <a:pt x="8334216" y="5724644"/>
                </a:cubicBezTo>
                <a:cubicBezTo>
                  <a:pt x="8076251" y="5747551"/>
                  <a:pt x="8141932" y="5701184"/>
                  <a:pt x="7955926" y="5724644"/>
                </a:cubicBezTo>
                <a:cubicBezTo>
                  <a:pt x="7769920" y="5748104"/>
                  <a:pt x="7577993" y="5655266"/>
                  <a:pt x="7258452" y="5724644"/>
                </a:cubicBezTo>
                <a:cubicBezTo>
                  <a:pt x="6938911" y="5794022"/>
                  <a:pt x="7017462" y="5682159"/>
                  <a:pt x="6880162" y="5724644"/>
                </a:cubicBezTo>
                <a:cubicBezTo>
                  <a:pt x="6742862" y="5767129"/>
                  <a:pt x="6648987" y="5694605"/>
                  <a:pt x="6501871" y="5724644"/>
                </a:cubicBezTo>
                <a:cubicBezTo>
                  <a:pt x="6354755" y="5754683"/>
                  <a:pt x="5869655" y="5643400"/>
                  <a:pt x="5698003" y="5724644"/>
                </a:cubicBezTo>
                <a:cubicBezTo>
                  <a:pt x="5526351" y="5805888"/>
                  <a:pt x="5359427" y="5698182"/>
                  <a:pt x="5213318" y="5724644"/>
                </a:cubicBezTo>
                <a:cubicBezTo>
                  <a:pt x="5067210" y="5751106"/>
                  <a:pt x="5015268" y="5696997"/>
                  <a:pt x="4941422" y="5724644"/>
                </a:cubicBezTo>
                <a:cubicBezTo>
                  <a:pt x="4867576" y="5752291"/>
                  <a:pt x="4730701" y="5706668"/>
                  <a:pt x="4669525" y="5724644"/>
                </a:cubicBezTo>
                <a:cubicBezTo>
                  <a:pt x="4608349" y="5742620"/>
                  <a:pt x="4192920" y="5720260"/>
                  <a:pt x="3972052" y="5724644"/>
                </a:cubicBezTo>
                <a:cubicBezTo>
                  <a:pt x="3751184" y="5729028"/>
                  <a:pt x="3519457" y="5711502"/>
                  <a:pt x="3168184" y="5724644"/>
                </a:cubicBezTo>
                <a:cubicBezTo>
                  <a:pt x="2816911" y="5737786"/>
                  <a:pt x="2962332" y="5713029"/>
                  <a:pt x="2896288" y="5724644"/>
                </a:cubicBezTo>
                <a:cubicBezTo>
                  <a:pt x="2830244" y="5736259"/>
                  <a:pt x="2653831" y="5706233"/>
                  <a:pt x="2411603" y="5724644"/>
                </a:cubicBezTo>
                <a:cubicBezTo>
                  <a:pt x="2169375" y="5743055"/>
                  <a:pt x="1858756" y="5669358"/>
                  <a:pt x="1714130" y="5724644"/>
                </a:cubicBezTo>
                <a:cubicBezTo>
                  <a:pt x="1569504" y="5779930"/>
                  <a:pt x="1576468" y="5716278"/>
                  <a:pt x="1442233" y="5724644"/>
                </a:cubicBezTo>
                <a:cubicBezTo>
                  <a:pt x="1307998" y="5733010"/>
                  <a:pt x="1049738" y="5654487"/>
                  <a:pt x="851154" y="5724644"/>
                </a:cubicBezTo>
                <a:cubicBezTo>
                  <a:pt x="652570" y="5794801"/>
                  <a:pt x="249768" y="5696422"/>
                  <a:pt x="0" y="5724644"/>
                </a:cubicBezTo>
                <a:cubicBezTo>
                  <a:pt x="-42110" y="5446749"/>
                  <a:pt x="34712" y="5348222"/>
                  <a:pt x="0" y="5152180"/>
                </a:cubicBezTo>
                <a:cubicBezTo>
                  <a:pt x="-34712" y="4956138"/>
                  <a:pt x="2521" y="4844136"/>
                  <a:pt x="0" y="4579715"/>
                </a:cubicBezTo>
                <a:cubicBezTo>
                  <a:pt x="-2521" y="4315295"/>
                  <a:pt x="12080" y="4132262"/>
                  <a:pt x="0" y="3950004"/>
                </a:cubicBezTo>
                <a:cubicBezTo>
                  <a:pt x="-12080" y="3767746"/>
                  <a:pt x="13176" y="3723627"/>
                  <a:pt x="0" y="3549279"/>
                </a:cubicBezTo>
                <a:cubicBezTo>
                  <a:pt x="-13176" y="3374932"/>
                  <a:pt x="30139" y="3216771"/>
                  <a:pt x="0" y="3034061"/>
                </a:cubicBezTo>
                <a:cubicBezTo>
                  <a:pt x="-30139" y="2851351"/>
                  <a:pt x="9084" y="2576084"/>
                  <a:pt x="0" y="2404350"/>
                </a:cubicBezTo>
                <a:cubicBezTo>
                  <a:pt x="-9084" y="2232616"/>
                  <a:pt x="26908" y="2096290"/>
                  <a:pt x="0" y="2003625"/>
                </a:cubicBezTo>
                <a:cubicBezTo>
                  <a:pt x="-26908" y="1910961"/>
                  <a:pt x="46160" y="1628669"/>
                  <a:pt x="0" y="1316668"/>
                </a:cubicBezTo>
                <a:cubicBezTo>
                  <a:pt x="-46160" y="1004667"/>
                  <a:pt x="58545" y="813175"/>
                  <a:pt x="0" y="629711"/>
                </a:cubicBezTo>
                <a:cubicBezTo>
                  <a:pt x="-58545" y="446247"/>
                  <a:pt x="15268" y="143601"/>
                  <a:pt x="0" y="0"/>
                </a:cubicBezTo>
                <a:close/>
              </a:path>
              <a:path w="10639425" h="5724644" stroke="0" extrusionOk="0">
                <a:moveTo>
                  <a:pt x="0" y="0"/>
                </a:moveTo>
                <a:cubicBezTo>
                  <a:pt x="121834" y="-25840"/>
                  <a:pt x="201010" y="3788"/>
                  <a:pt x="378291" y="0"/>
                </a:cubicBezTo>
                <a:cubicBezTo>
                  <a:pt x="555572" y="-3788"/>
                  <a:pt x="734057" y="5094"/>
                  <a:pt x="1075764" y="0"/>
                </a:cubicBezTo>
                <a:cubicBezTo>
                  <a:pt x="1417471" y="-5094"/>
                  <a:pt x="1284874" y="30374"/>
                  <a:pt x="1347660" y="0"/>
                </a:cubicBezTo>
                <a:cubicBezTo>
                  <a:pt x="1410446" y="-30374"/>
                  <a:pt x="1518679" y="30699"/>
                  <a:pt x="1619557" y="0"/>
                </a:cubicBezTo>
                <a:cubicBezTo>
                  <a:pt x="1720435" y="-30699"/>
                  <a:pt x="1829977" y="16975"/>
                  <a:pt x="1997848" y="0"/>
                </a:cubicBezTo>
                <a:cubicBezTo>
                  <a:pt x="2165719" y="-16975"/>
                  <a:pt x="2254337" y="26007"/>
                  <a:pt x="2482532" y="0"/>
                </a:cubicBezTo>
                <a:cubicBezTo>
                  <a:pt x="2710727" y="-26007"/>
                  <a:pt x="2950587" y="1803"/>
                  <a:pt x="3073612" y="0"/>
                </a:cubicBezTo>
                <a:cubicBezTo>
                  <a:pt x="3196637" y="-1803"/>
                  <a:pt x="3372739" y="40873"/>
                  <a:pt x="3451902" y="0"/>
                </a:cubicBezTo>
                <a:cubicBezTo>
                  <a:pt x="3531065" y="-40873"/>
                  <a:pt x="3598138" y="29971"/>
                  <a:pt x="3723799" y="0"/>
                </a:cubicBezTo>
                <a:cubicBezTo>
                  <a:pt x="3849460" y="-29971"/>
                  <a:pt x="4169646" y="18858"/>
                  <a:pt x="4527666" y="0"/>
                </a:cubicBezTo>
                <a:cubicBezTo>
                  <a:pt x="4885686" y="-18858"/>
                  <a:pt x="5029205" y="75370"/>
                  <a:pt x="5225140" y="0"/>
                </a:cubicBezTo>
                <a:cubicBezTo>
                  <a:pt x="5421075" y="-75370"/>
                  <a:pt x="5627104" y="3159"/>
                  <a:pt x="6029008" y="0"/>
                </a:cubicBezTo>
                <a:cubicBezTo>
                  <a:pt x="6430912" y="-3159"/>
                  <a:pt x="6282377" y="24407"/>
                  <a:pt x="6513692" y="0"/>
                </a:cubicBezTo>
                <a:cubicBezTo>
                  <a:pt x="6745007" y="-24407"/>
                  <a:pt x="6770831" y="43255"/>
                  <a:pt x="6891983" y="0"/>
                </a:cubicBezTo>
                <a:cubicBezTo>
                  <a:pt x="7013135" y="-43255"/>
                  <a:pt x="7420292" y="24824"/>
                  <a:pt x="7589457" y="0"/>
                </a:cubicBezTo>
                <a:cubicBezTo>
                  <a:pt x="7758622" y="-24824"/>
                  <a:pt x="7764470" y="30278"/>
                  <a:pt x="7861353" y="0"/>
                </a:cubicBezTo>
                <a:cubicBezTo>
                  <a:pt x="7958236" y="-30278"/>
                  <a:pt x="8426291" y="32833"/>
                  <a:pt x="8665221" y="0"/>
                </a:cubicBezTo>
                <a:cubicBezTo>
                  <a:pt x="8904151" y="-32833"/>
                  <a:pt x="9037080" y="41220"/>
                  <a:pt x="9149906" y="0"/>
                </a:cubicBezTo>
                <a:cubicBezTo>
                  <a:pt x="9262732" y="-41220"/>
                  <a:pt x="9610541" y="10620"/>
                  <a:pt x="9953773" y="0"/>
                </a:cubicBezTo>
                <a:cubicBezTo>
                  <a:pt x="10297005" y="-10620"/>
                  <a:pt x="10341001" y="16004"/>
                  <a:pt x="10639425" y="0"/>
                </a:cubicBezTo>
                <a:cubicBezTo>
                  <a:pt x="10641861" y="145105"/>
                  <a:pt x="10610597" y="302726"/>
                  <a:pt x="10639425" y="515218"/>
                </a:cubicBezTo>
                <a:cubicBezTo>
                  <a:pt x="10668253" y="727710"/>
                  <a:pt x="10605592" y="1031202"/>
                  <a:pt x="10639425" y="1202175"/>
                </a:cubicBezTo>
                <a:cubicBezTo>
                  <a:pt x="10673258" y="1373148"/>
                  <a:pt x="10604718" y="1461788"/>
                  <a:pt x="10639425" y="1602900"/>
                </a:cubicBezTo>
                <a:cubicBezTo>
                  <a:pt x="10674132" y="1744013"/>
                  <a:pt x="10576562" y="1966822"/>
                  <a:pt x="10639425" y="2175365"/>
                </a:cubicBezTo>
                <a:cubicBezTo>
                  <a:pt x="10702288" y="2383909"/>
                  <a:pt x="10620879" y="2475578"/>
                  <a:pt x="10639425" y="2576090"/>
                </a:cubicBezTo>
                <a:cubicBezTo>
                  <a:pt x="10657971" y="2676603"/>
                  <a:pt x="10625588" y="2928449"/>
                  <a:pt x="10639425" y="3091308"/>
                </a:cubicBezTo>
                <a:cubicBezTo>
                  <a:pt x="10653262" y="3254167"/>
                  <a:pt x="10623097" y="3355460"/>
                  <a:pt x="10639425" y="3549279"/>
                </a:cubicBezTo>
                <a:cubicBezTo>
                  <a:pt x="10655753" y="3743098"/>
                  <a:pt x="10616012" y="3852644"/>
                  <a:pt x="10639425" y="4121744"/>
                </a:cubicBezTo>
                <a:cubicBezTo>
                  <a:pt x="10662838" y="4390845"/>
                  <a:pt x="10633706" y="4540110"/>
                  <a:pt x="10639425" y="4751455"/>
                </a:cubicBezTo>
                <a:cubicBezTo>
                  <a:pt x="10645144" y="4962800"/>
                  <a:pt x="10567691" y="5428228"/>
                  <a:pt x="10639425" y="5724644"/>
                </a:cubicBezTo>
                <a:cubicBezTo>
                  <a:pt x="10402756" y="5728275"/>
                  <a:pt x="9996705" y="5636571"/>
                  <a:pt x="9835557" y="5724644"/>
                </a:cubicBezTo>
                <a:cubicBezTo>
                  <a:pt x="9674409" y="5812717"/>
                  <a:pt x="9505919" y="5711686"/>
                  <a:pt x="9244478" y="5724644"/>
                </a:cubicBezTo>
                <a:cubicBezTo>
                  <a:pt x="8983037" y="5737602"/>
                  <a:pt x="9040433" y="5694927"/>
                  <a:pt x="8972582" y="5724644"/>
                </a:cubicBezTo>
                <a:cubicBezTo>
                  <a:pt x="8904731" y="5754361"/>
                  <a:pt x="8665547" y="5672212"/>
                  <a:pt x="8381503" y="5724644"/>
                </a:cubicBezTo>
                <a:cubicBezTo>
                  <a:pt x="8097459" y="5777076"/>
                  <a:pt x="7824319" y="5674290"/>
                  <a:pt x="7684029" y="5724644"/>
                </a:cubicBezTo>
                <a:cubicBezTo>
                  <a:pt x="7543739" y="5774998"/>
                  <a:pt x="7288396" y="5681717"/>
                  <a:pt x="7092950" y="5724644"/>
                </a:cubicBezTo>
                <a:cubicBezTo>
                  <a:pt x="6897504" y="5767571"/>
                  <a:pt x="6944068" y="5697663"/>
                  <a:pt x="6821054" y="5724644"/>
                </a:cubicBezTo>
                <a:cubicBezTo>
                  <a:pt x="6698040" y="5751625"/>
                  <a:pt x="6400873" y="5667926"/>
                  <a:pt x="6229974" y="5724644"/>
                </a:cubicBezTo>
                <a:cubicBezTo>
                  <a:pt x="6059075" y="5781362"/>
                  <a:pt x="5683617" y="5660997"/>
                  <a:pt x="5426107" y="5724644"/>
                </a:cubicBezTo>
                <a:cubicBezTo>
                  <a:pt x="5168597" y="5788291"/>
                  <a:pt x="5286166" y="5719662"/>
                  <a:pt x="5154210" y="5724644"/>
                </a:cubicBezTo>
                <a:cubicBezTo>
                  <a:pt x="5022254" y="5729626"/>
                  <a:pt x="5011516" y="5706695"/>
                  <a:pt x="4882314" y="5724644"/>
                </a:cubicBezTo>
                <a:cubicBezTo>
                  <a:pt x="4753112" y="5742593"/>
                  <a:pt x="4521921" y="5706611"/>
                  <a:pt x="4397629" y="5724644"/>
                </a:cubicBezTo>
                <a:cubicBezTo>
                  <a:pt x="4273338" y="5742677"/>
                  <a:pt x="4033267" y="5701189"/>
                  <a:pt x="3700156" y="5724644"/>
                </a:cubicBezTo>
                <a:cubicBezTo>
                  <a:pt x="3367045" y="5748099"/>
                  <a:pt x="3541513" y="5710393"/>
                  <a:pt x="3428259" y="5724644"/>
                </a:cubicBezTo>
                <a:cubicBezTo>
                  <a:pt x="3315005" y="5738895"/>
                  <a:pt x="3269470" y="5712905"/>
                  <a:pt x="3156363" y="5724644"/>
                </a:cubicBezTo>
                <a:cubicBezTo>
                  <a:pt x="3043256" y="5736383"/>
                  <a:pt x="2757161" y="5652896"/>
                  <a:pt x="2458889" y="5724644"/>
                </a:cubicBezTo>
                <a:cubicBezTo>
                  <a:pt x="2160617" y="5796392"/>
                  <a:pt x="2254611" y="5709801"/>
                  <a:pt x="2080599" y="5724644"/>
                </a:cubicBezTo>
                <a:cubicBezTo>
                  <a:pt x="1906587" y="5739487"/>
                  <a:pt x="1713214" y="5682038"/>
                  <a:pt x="1489519" y="5724644"/>
                </a:cubicBezTo>
                <a:cubicBezTo>
                  <a:pt x="1265824" y="5767250"/>
                  <a:pt x="1238263" y="5698175"/>
                  <a:pt x="1111229" y="5724644"/>
                </a:cubicBezTo>
                <a:cubicBezTo>
                  <a:pt x="984195" y="5751113"/>
                  <a:pt x="360268" y="5706059"/>
                  <a:pt x="0" y="5724644"/>
                </a:cubicBezTo>
                <a:cubicBezTo>
                  <a:pt x="-22056" y="5600664"/>
                  <a:pt x="4545" y="5368826"/>
                  <a:pt x="0" y="5209426"/>
                </a:cubicBezTo>
                <a:cubicBezTo>
                  <a:pt x="-4545" y="5050026"/>
                  <a:pt x="8522" y="4942568"/>
                  <a:pt x="0" y="4808701"/>
                </a:cubicBezTo>
                <a:cubicBezTo>
                  <a:pt x="-8522" y="4674834"/>
                  <a:pt x="397" y="4416577"/>
                  <a:pt x="0" y="4121744"/>
                </a:cubicBezTo>
                <a:cubicBezTo>
                  <a:pt x="-397" y="3826911"/>
                  <a:pt x="43130" y="3818018"/>
                  <a:pt x="0" y="3606526"/>
                </a:cubicBezTo>
                <a:cubicBezTo>
                  <a:pt x="-43130" y="3395034"/>
                  <a:pt x="57059" y="3193898"/>
                  <a:pt x="0" y="2919568"/>
                </a:cubicBezTo>
                <a:cubicBezTo>
                  <a:pt x="-57059" y="2645238"/>
                  <a:pt x="16481" y="2644251"/>
                  <a:pt x="0" y="2461597"/>
                </a:cubicBezTo>
                <a:cubicBezTo>
                  <a:pt x="-16481" y="2278943"/>
                  <a:pt x="12727" y="2166417"/>
                  <a:pt x="0" y="2060872"/>
                </a:cubicBezTo>
                <a:cubicBezTo>
                  <a:pt x="-12727" y="1955328"/>
                  <a:pt x="73779" y="1559248"/>
                  <a:pt x="0" y="1431161"/>
                </a:cubicBezTo>
                <a:cubicBezTo>
                  <a:pt x="-73779" y="1303074"/>
                  <a:pt x="49711" y="1005510"/>
                  <a:pt x="0" y="744204"/>
                </a:cubicBezTo>
                <a:cubicBezTo>
                  <a:pt x="-49711" y="482898"/>
                  <a:pt x="48604" y="323041"/>
                  <a:pt x="0" y="0"/>
                </a:cubicBezTo>
                <a:close/>
              </a:path>
            </a:pathLst>
          </a:custGeom>
          <a:ln>
            <a:extLst>
              <a:ext uri="{C807C97D-BFC1-408E-A445-0C87EB9F89A2}">
                <ask:lineSketchStyleProps xmlns:ask="http://schemas.microsoft.com/office/drawing/2018/sketchyshapes" sd="899622468">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AT" sz="2400" b="1" dirty="0">
                <a:latin typeface="Schulschrift" panose="02000603000000000000" pitchFamily="2" charset="0"/>
                <a:ea typeface="Schulschrift" panose="02000603000000000000" pitchFamily="2" charset="0"/>
              </a:rPr>
              <a:t>Was ist eine Entwicklung?</a:t>
            </a: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p:txBody>
      </p:sp>
      <p:sp>
        <p:nvSpPr>
          <p:cNvPr id="3" name="Rechteck: abgerundete Ecken 2">
            <a:extLst>
              <a:ext uri="{FF2B5EF4-FFF2-40B4-BE49-F238E27FC236}">
                <a16:creationId xmlns:a16="http://schemas.microsoft.com/office/drawing/2014/main" id="{F51C855E-5642-44B3-85B6-87164C27A226}"/>
              </a:ext>
            </a:extLst>
          </p:cNvPr>
          <p:cNvSpPr/>
          <p:nvPr/>
        </p:nvSpPr>
        <p:spPr>
          <a:xfrm>
            <a:off x="1419225" y="1144517"/>
            <a:ext cx="8905875" cy="43910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dirty="0">
                <a:solidFill>
                  <a:schemeClr val="tx1"/>
                </a:solidFill>
                <a:latin typeface="Schulschrift" panose="02000603000000000000" pitchFamily="2" charset="0"/>
                <a:ea typeface="Schulschrift" panose="02000603000000000000" pitchFamily="2" charset="0"/>
              </a:rPr>
              <a:t>Das Auto</a:t>
            </a: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p:txBody>
      </p:sp>
      <p:graphicFrame>
        <p:nvGraphicFramePr>
          <p:cNvPr id="4" name="Tabelle 4">
            <a:extLst>
              <a:ext uri="{FF2B5EF4-FFF2-40B4-BE49-F238E27FC236}">
                <a16:creationId xmlns:a16="http://schemas.microsoft.com/office/drawing/2014/main" id="{9D032A53-07CA-48D7-A7B1-747CC3C2F4C8}"/>
              </a:ext>
            </a:extLst>
          </p:cNvPr>
          <p:cNvGraphicFramePr>
            <a:graphicFrameLocks noGrp="1"/>
          </p:cNvGraphicFramePr>
          <p:nvPr>
            <p:extLst>
              <p:ext uri="{D42A27DB-BD31-4B8C-83A1-F6EECF244321}">
                <p14:modId xmlns:p14="http://schemas.microsoft.com/office/powerpoint/2010/main" val="770370765"/>
              </p:ext>
            </p:extLst>
          </p:nvPr>
        </p:nvGraphicFramePr>
        <p:xfrm>
          <a:off x="1866900" y="2056239"/>
          <a:ext cx="8128000" cy="2931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679569865"/>
                    </a:ext>
                  </a:extLst>
                </a:gridCol>
                <a:gridCol w="4064000">
                  <a:extLst>
                    <a:ext uri="{9D8B030D-6E8A-4147-A177-3AD203B41FA5}">
                      <a16:colId xmlns:a16="http://schemas.microsoft.com/office/drawing/2014/main" val="3137671940"/>
                    </a:ext>
                  </a:extLst>
                </a:gridCol>
              </a:tblGrid>
              <a:tr h="370840">
                <a:tc>
                  <a:txBody>
                    <a:bodyPr/>
                    <a:lstStyle/>
                    <a:p>
                      <a:pPr algn="ctr"/>
                      <a:r>
                        <a:rPr lang="de-AT" dirty="0">
                          <a:latin typeface="Schulschrift" panose="02000603000000000000" pitchFamily="2" charset="0"/>
                          <a:ea typeface="Schulschrift" panose="02000603000000000000" pitchFamily="2" charset="0"/>
                        </a:rPr>
                        <a:t>Früher</a:t>
                      </a:r>
                    </a:p>
                  </a:txBody>
                  <a:tcPr/>
                </a:tc>
                <a:tc>
                  <a:txBody>
                    <a:bodyPr/>
                    <a:lstStyle/>
                    <a:p>
                      <a:pPr algn="ctr"/>
                      <a:r>
                        <a:rPr lang="de-AT" dirty="0">
                          <a:latin typeface="Schulschrift" panose="02000603000000000000" pitchFamily="2" charset="0"/>
                          <a:ea typeface="Schulschrift" panose="02000603000000000000" pitchFamily="2" charset="0"/>
                        </a:rPr>
                        <a:t>Heute</a:t>
                      </a:r>
                    </a:p>
                  </a:txBody>
                  <a:tcPr/>
                </a:tc>
                <a:extLst>
                  <a:ext uri="{0D108BD9-81ED-4DB2-BD59-A6C34878D82A}">
                    <a16:rowId xmlns:a16="http://schemas.microsoft.com/office/drawing/2014/main" val="1265345359"/>
                  </a:ext>
                </a:extLst>
              </a:tr>
              <a:tr h="370840">
                <a:tc>
                  <a:txBody>
                    <a:bodyPr/>
                    <a:lstStyle/>
                    <a:p>
                      <a:endParaRPr lang="de-AT" dirty="0"/>
                    </a:p>
                    <a:p>
                      <a:endParaRPr lang="de-AT" dirty="0"/>
                    </a:p>
                    <a:p>
                      <a:endParaRPr lang="de-AT" dirty="0"/>
                    </a:p>
                    <a:p>
                      <a:endParaRPr lang="de-AT" dirty="0"/>
                    </a:p>
                    <a:p>
                      <a:endParaRPr lang="de-AT" dirty="0"/>
                    </a:p>
                    <a:p>
                      <a:endParaRPr lang="de-AT" dirty="0"/>
                    </a:p>
                    <a:p>
                      <a:endParaRPr lang="de-AT" dirty="0"/>
                    </a:p>
                    <a:p>
                      <a:endParaRPr lang="de-AT" dirty="0"/>
                    </a:p>
                    <a:p>
                      <a:endParaRPr lang="de-AT" dirty="0"/>
                    </a:p>
                  </a:txBody>
                  <a:tcPr/>
                </a:tc>
                <a:tc>
                  <a:txBody>
                    <a:bodyPr/>
                    <a:lstStyle/>
                    <a:p>
                      <a:endParaRPr lang="de-AT" dirty="0"/>
                    </a:p>
                  </a:txBody>
                  <a:tcPr/>
                </a:tc>
                <a:extLst>
                  <a:ext uri="{0D108BD9-81ED-4DB2-BD59-A6C34878D82A}">
                    <a16:rowId xmlns:a16="http://schemas.microsoft.com/office/drawing/2014/main" val="2273087734"/>
                  </a:ext>
                </a:extLst>
              </a:tr>
            </a:tbl>
          </a:graphicData>
        </a:graphic>
      </p:graphicFrame>
      <p:pic>
        <p:nvPicPr>
          <p:cNvPr id="6" name="Grafik 5">
            <a:extLst>
              <a:ext uri="{FF2B5EF4-FFF2-40B4-BE49-F238E27FC236}">
                <a16:creationId xmlns:a16="http://schemas.microsoft.com/office/drawing/2014/main" id="{919E1A0E-AC60-4295-B395-574B100E79FF}"/>
              </a:ext>
            </a:extLst>
          </p:cNvPr>
          <p:cNvPicPr>
            <a:picLocks noChangeAspect="1"/>
          </p:cNvPicPr>
          <p:nvPr/>
        </p:nvPicPr>
        <p:blipFill>
          <a:blip r:embed="rId2"/>
          <a:stretch>
            <a:fillRect/>
          </a:stretch>
        </p:blipFill>
        <p:spPr>
          <a:xfrm>
            <a:off x="2197100" y="2620811"/>
            <a:ext cx="3386137" cy="2183353"/>
          </a:xfrm>
          <a:prstGeom prst="rect">
            <a:avLst/>
          </a:prstGeom>
        </p:spPr>
      </p:pic>
      <p:pic>
        <p:nvPicPr>
          <p:cNvPr id="8" name="Grafik 7" descr="Ein Bild, das Auto, draußen, geparkt, Transport enthält.&#10;&#10;Automatisch generierte Beschreibung">
            <a:extLst>
              <a:ext uri="{FF2B5EF4-FFF2-40B4-BE49-F238E27FC236}">
                <a16:creationId xmlns:a16="http://schemas.microsoft.com/office/drawing/2014/main" id="{5D8E5969-8566-43E7-AD37-D459D0878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265" y="2664319"/>
            <a:ext cx="3154360" cy="2096335"/>
          </a:xfrm>
          <a:prstGeom prst="rect">
            <a:avLst/>
          </a:prstGeom>
        </p:spPr>
      </p:pic>
      <p:pic>
        <p:nvPicPr>
          <p:cNvPr id="11" name="Grafik 10">
            <a:extLst>
              <a:ext uri="{FF2B5EF4-FFF2-40B4-BE49-F238E27FC236}">
                <a16:creationId xmlns:a16="http://schemas.microsoft.com/office/drawing/2014/main" id="{A6B90966-F968-490D-BAD5-DD2B583A3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252" y="353462"/>
            <a:ext cx="2570902" cy="512038"/>
          </a:xfrm>
          <a:prstGeom prst="rect">
            <a:avLst/>
          </a:prstGeom>
        </p:spPr>
      </p:pic>
    </p:spTree>
    <p:extLst>
      <p:ext uri="{BB962C8B-B14F-4D97-AF65-F5344CB8AC3E}">
        <p14:creationId xmlns:p14="http://schemas.microsoft.com/office/powerpoint/2010/main" val="6585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6D3FE9-C858-43E5-9956-B16AEB8BD5F7}"/>
              </a:ext>
            </a:extLst>
          </p:cNvPr>
          <p:cNvSpPr txBox="1"/>
          <p:nvPr/>
        </p:nvSpPr>
        <p:spPr>
          <a:xfrm>
            <a:off x="685800" y="523875"/>
            <a:ext cx="10639425" cy="5724644"/>
          </a:xfrm>
          <a:custGeom>
            <a:avLst/>
            <a:gdLst>
              <a:gd name="connsiteX0" fmla="*/ 0 w 10639425"/>
              <a:gd name="connsiteY0" fmla="*/ 0 h 5724644"/>
              <a:gd name="connsiteX1" fmla="*/ 697473 w 10639425"/>
              <a:gd name="connsiteY1" fmla="*/ 0 h 5724644"/>
              <a:gd name="connsiteX2" fmla="*/ 1394947 w 10639425"/>
              <a:gd name="connsiteY2" fmla="*/ 0 h 5724644"/>
              <a:gd name="connsiteX3" fmla="*/ 2198815 w 10639425"/>
              <a:gd name="connsiteY3" fmla="*/ 0 h 5724644"/>
              <a:gd name="connsiteX4" fmla="*/ 3002682 w 10639425"/>
              <a:gd name="connsiteY4" fmla="*/ 0 h 5724644"/>
              <a:gd name="connsiteX5" fmla="*/ 3380973 w 10639425"/>
              <a:gd name="connsiteY5" fmla="*/ 0 h 5724644"/>
              <a:gd name="connsiteX6" fmla="*/ 3972052 w 10639425"/>
              <a:gd name="connsiteY6" fmla="*/ 0 h 5724644"/>
              <a:gd name="connsiteX7" fmla="*/ 4669525 w 10639425"/>
              <a:gd name="connsiteY7" fmla="*/ 0 h 5724644"/>
              <a:gd name="connsiteX8" fmla="*/ 5047816 w 10639425"/>
              <a:gd name="connsiteY8" fmla="*/ 0 h 5724644"/>
              <a:gd name="connsiteX9" fmla="*/ 5638895 w 10639425"/>
              <a:gd name="connsiteY9" fmla="*/ 0 h 5724644"/>
              <a:gd name="connsiteX10" fmla="*/ 5910792 w 10639425"/>
              <a:gd name="connsiteY10" fmla="*/ 0 h 5724644"/>
              <a:gd name="connsiteX11" fmla="*/ 6714659 w 10639425"/>
              <a:gd name="connsiteY11" fmla="*/ 0 h 5724644"/>
              <a:gd name="connsiteX12" fmla="*/ 7199344 w 10639425"/>
              <a:gd name="connsiteY12" fmla="*/ 0 h 5724644"/>
              <a:gd name="connsiteX13" fmla="*/ 8003212 w 10639425"/>
              <a:gd name="connsiteY13" fmla="*/ 0 h 5724644"/>
              <a:gd name="connsiteX14" fmla="*/ 8700685 w 10639425"/>
              <a:gd name="connsiteY14" fmla="*/ 0 h 5724644"/>
              <a:gd name="connsiteX15" fmla="*/ 9398159 w 10639425"/>
              <a:gd name="connsiteY15" fmla="*/ 0 h 5724644"/>
              <a:gd name="connsiteX16" fmla="*/ 10095632 w 10639425"/>
              <a:gd name="connsiteY16" fmla="*/ 0 h 5724644"/>
              <a:gd name="connsiteX17" fmla="*/ 10639425 w 10639425"/>
              <a:gd name="connsiteY17" fmla="*/ 0 h 5724644"/>
              <a:gd name="connsiteX18" fmla="*/ 10639425 w 10639425"/>
              <a:gd name="connsiteY18" fmla="*/ 629711 h 5724644"/>
              <a:gd name="connsiteX19" fmla="*/ 10639425 w 10639425"/>
              <a:gd name="connsiteY19" fmla="*/ 1202175 h 5724644"/>
              <a:gd name="connsiteX20" fmla="*/ 10639425 w 10639425"/>
              <a:gd name="connsiteY20" fmla="*/ 1774640 h 5724644"/>
              <a:gd name="connsiteX21" fmla="*/ 10639425 w 10639425"/>
              <a:gd name="connsiteY21" fmla="*/ 2175365 h 5724644"/>
              <a:gd name="connsiteX22" fmla="*/ 10639425 w 10639425"/>
              <a:gd name="connsiteY22" fmla="*/ 2747829 h 5724644"/>
              <a:gd name="connsiteX23" fmla="*/ 10639425 w 10639425"/>
              <a:gd name="connsiteY23" fmla="*/ 3320294 h 5724644"/>
              <a:gd name="connsiteX24" fmla="*/ 10639425 w 10639425"/>
              <a:gd name="connsiteY24" fmla="*/ 3892758 h 5724644"/>
              <a:gd name="connsiteX25" fmla="*/ 10639425 w 10639425"/>
              <a:gd name="connsiteY25" fmla="*/ 4522469 h 5724644"/>
              <a:gd name="connsiteX26" fmla="*/ 10639425 w 10639425"/>
              <a:gd name="connsiteY26" fmla="*/ 5152180 h 5724644"/>
              <a:gd name="connsiteX27" fmla="*/ 10639425 w 10639425"/>
              <a:gd name="connsiteY27" fmla="*/ 5724644 h 5724644"/>
              <a:gd name="connsiteX28" fmla="*/ 9835557 w 10639425"/>
              <a:gd name="connsiteY28" fmla="*/ 5724644 h 5724644"/>
              <a:gd name="connsiteX29" fmla="*/ 9138084 w 10639425"/>
              <a:gd name="connsiteY29" fmla="*/ 5724644 h 5724644"/>
              <a:gd name="connsiteX30" fmla="*/ 8334216 w 10639425"/>
              <a:gd name="connsiteY30" fmla="*/ 5724644 h 5724644"/>
              <a:gd name="connsiteX31" fmla="*/ 7955926 w 10639425"/>
              <a:gd name="connsiteY31" fmla="*/ 5724644 h 5724644"/>
              <a:gd name="connsiteX32" fmla="*/ 7258452 w 10639425"/>
              <a:gd name="connsiteY32" fmla="*/ 5724644 h 5724644"/>
              <a:gd name="connsiteX33" fmla="*/ 6880162 w 10639425"/>
              <a:gd name="connsiteY33" fmla="*/ 5724644 h 5724644"/>
              <a:gd name="connsiteX34" fmla="*/ 6501871 w 10639425"/>
              <a:gd name="connsiteY34" fmla="*/ 5724644 h 5724644"/>
              <a:gd name="connsiteX35" fmla="*/ 5698003 w 10639425"/>
              <a:gd name="connsiteY35" fmla="*/ 5724644 h 5724644"/>
              <a:gd name="connsiteX36" fmla="*/ 5213318 w 10639425"/>
              <a:gd name="connsiteY36" fmla="*/ 5724644 h 5724644"/>
              <a:gd name="connsiteX37" fmla="*/ 4941422 w 10639425"/>
              <a:gd name="connsiteY37" fmla="*/ 5724644 h 5724644"/>
              <a:gd name="connsiteX38" fmla="*/ 4669525 w 10639425"/>
              <a:gd name="connsiteY38" fmla="*/ 5724644 h 5724644"/>
              <a:gd name="connsiteX39" fmla="*/ 3972052 w 10639425"/>
              <a:gd name="connsiteY39" fmla="*/ 5724644 h 5724644"/>
              <a:gd name="connsiteX40" fmla="*/ 3168184 w 10639425"/>
              <a:gd name="connsiteY40" fmla="*/ 5724644 h 5724644"/>
              <a:gd name="connsiteX41" fmla="*/ 2896288 w 10639425"/>
              <a:gd name="connsiteY41" fmla="*/ 5724644 h 5724644"/>
              <a:gd name="connsiteX42" fmla="*/ 2411603 w 10639425"/>
              <a:gd name="connsiteY42" fmla="*/ 5724644 h 5724644"/>
              <a:gd name="connsiteX43" fmla="*/ 1714130 w 10639425"/>
              <a:gd name="connsiteY43" fmla="*/ 5724644 h 5724644"/>
              <a:gd name="connsiteX44" fmla="*/ 1442233 w 10639425"/>
              <a:gd name="connsiteY44" fmla="*/ 5724644 h 5724644"/>
              <a:gd name="connsiteX45" fmla="*/ 851154 w 10639425"/>
              <a:gd name="connsiteY45" fmla="*/ 5724644 h 5724644"/>
              <a:gd name="connsiteX46" fmla="*/ 0 w 10639425"/>
              <a:gd name="connsiteY46" fmla="*/ 5724644 h 5724644"/>
              <a:gd name="connsiteX47" fmla="*/ 0 w 10639425"/>
              <a:gd name="connsiteY47" fmla="*/ 5152180 h 5724644"/>
              <a:gd name="connsiteX48" fmla="*/ 0 w 10639425"/>
              <a:gd name="connsiteY48" fmla="*/ 4579715 h 5724644"/>
              <a:gd name="connsiteX49" fmla="*/ 0 w 10639425"/>
              <a:gd name="connsiteY49" fmla="*/ 3950004 h 5724644"/>
              <a:gd name="connsiteX50" fmla="*/ 0 w 10639425"/>
              <a:gd name="connsiteY50" fmla="*/ 3549279 h 5724644"/>
              <a:gd name="connsiteX51" fmla="*/ 0 w 10639425"/>
              <a:gd name="connsiteY51" fmla="*/ 3034061 h 5724644"/>
              <a:gd name="connsiteX52" fmla="*/ 0 w 10639425"/>
              <a:gd name="connsiteY52" fmla="*/ 2404350 h 5724644"/>
              <a:gd name="connsiteX53" fmla="*/ 0 w 10639425"/>
              <a:gd name="connsiteY53" fmla="*/ 2003625 h 5724644"/>
              <a:gd name="connsiteX54" fmla="*/ 0 w 10639425"/>
              <a:gd name="connsiteY54" fmla="*/ 1316668 h 5724644"/>
              <a:gd name="connsiteX55" fmla="*/ 0 w 10639425"/>
              <a:gd name="connsiteY55" fmla="*/ 629711 h 5724644"/>
              <a:gd name="connsiteX56" fmla="*/ 0 w 10639425"/>
              <a:gd name="connsiteY56" fmla="*/ 0 h 572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639425" h="5724644" fill="none" extrusionOk="0">
                <a:moveTo>
                  <a:pt x="0" y="0"/>
                </a:moveTo>
                <a:cubicBezTo>
                  <a:pt x="345104" y="-74356"/>
                  <a:pt x="377386" y="23301"/>
                  <a:pt x="697473" y="0"/>
                </a:cubicBezTo>
                <a:cubicBezTo>
                  <a:pt x="1017560" y="-23301"/>
                  <a:pt x="1118403" y="43823"/>
                  <a:pt x="1394947" y="0"/>
                </a:cubicBezTo>
                <a:cubicBezTo>
                  <a:pt x="1671491" y="-43823"/>
                  <a:pt x="1931810" y="21138"/>
                  <a:pt x="2198815" y="0"/>
                </a:cubicBezTo>
                <a:cubicBezTo>
                  <a:pt x="2465820" y="-21138"/>
                  <a:pt x="2649057" y="67454"/>
                  <a:pt x="3002682" y="0"/>
                </a:cubicBezTo>
                <a:cubicBezTo>
                  <a:pt x="3356307" y="-67454"/>
                  <a:pt x="3280625" y="24896"/>
                  <a:pt x="3380973" y="0"/>
                </a:cubicBezTo>
                <a:cubicBezTo>
                  <a:pt x="3481321" y="-24896"/>
                  <a:pt x="3796963" y="63945"/>
                  <a:pt x="3972052" y="0"/>
                </a:cubicBezTo>
                <a:cubicBezTo>
                  <a:pt x="4147141" y="-63945"/>
                  <a:pt x="4491536" y="59385"/>
                  <a:pt x="4669525" y="0"/>
                </a:cubicBezTo>
                <a:cubicBezTo>
                  <a:pt x="4847514" y="-59385"/>
                  <a:pt x="4961090" y="10844"/>
                  <a:pt x="5047816" y="0"/>
                </a:cubicBezTo>
                <a:cubicBezTo>
                  <a:pt x="5134542" y="-10844"/>
                  <a:pt x="5418095" y="20660"/>
                  <a:pt x="5638895" y="0"/>
                </a:cubicBezTo>
                <a:cubicBezTo>
                  <a:pt x="5859695" y="-20660"/>
                  <a:pt x="5798131" y="24703"/>
                  <a:pt x="5910792" y="0"/>
                </a:cubicBezTo>
                <a:cubicBezTo>
                  <a:pt x="6023453" y="-24703"/>
                  <a:pt x="6501665" y="28484"/>
                  <a:pt x="6714659" y="0"/>
                </a:cubicBezTo>
                <a:cubicBezTo>
                  <a:pt x="6927653" y="-28484"/>
                  <a:pt x="7038640" y="13901"/>
                  <a:pt x="7199344" y="0"/>
                </a:cubicBezTo>
                <a:cubicBezTo>
                  <a:pt x="7360049" y="-13901"/>
                  <a:pt x="7802393" y="20300"/>
                  <a:pt x="8003212" y="0"/>
                </a:cubicBezTo>
                <a:cubicBezTo>
                  <a:pt x="8204031" y="-20300"/>
                  <a:pt x="8530847" y="55299"/>
                  <a:pt x="8700685" y="0"/>
                </a:cubicBezTo>
                <a:cubicBezTo>
                  <a:pt x="8870523" y="-55299"/>
                  <a:pt x="9135971" y="15475"/>
                  <a:pt x="9398159" y="0"/>
                </a:cubicBezTo>
                <a:cubicBezTo>
                  <a:pt x="9660347" y="-15475"/>
                  <a:pt x="9890412" y="4482"/>
                  <a:pt x="10095632" y="0"/>
                </a:cubicBezTo>
                <a:cubicBezTo>
                  <a:pt x="10300852" y="-4482"/>
                  <a:pt x="10504767" y="57771"/>
                  <a:pt x="10639425" y="0"/>
                </a:cubicBezTo>
                <a:cubicBezTo>
                  <a:pt x="10680031" y="246305"/>
                  <a:pt x="10569150" y="475424"/>
                  <a:pt x="10639425" y="629711"/>
                </a:cubicBezTo>
                <a:cubicBezTo>
                  <a:pt x="10709700" y="783998"/>
                  <a:pt x="10601348" y="1055861"/>
                  <a:pt x="10639425" y="1202175"/>
                </a:cubicBezTo>
                <a:cubicBezTo>
                  <a:pt x="10677502" y="1348489"/>
                  <a:pt x="10601900" y="1603898"/>
                  <a:pt x="10639425" y="1774640"/>
                </a:cubicBezTo>
                <a:cubicBezTo>
                  <a:pt x="10676950" y="1945382"/>
                  <a:pt x="10621268" y="2028692"/>
                  <a:pt x="10639425" y="2175365"/>
                </a:cubicBezTo>
                <a:cubicBezTo>
                  <a:pt x="10657582" y="2322038"/>
                  <a:pt x="10637260" y="2551132"/>
                  <a:pt x="10639425" y="2747829"/>
                </a:cubicBezTo>
                <a:cubicBezTo>
                  <a:pt x="10641590" y="2944526"/>
                  <a:pt x="10598375" y="3078461"/>
                  <a:pt x="10639425" y="3320294"/>
                </a:cubicBezTo>
                <a:cubicBezTo>
                  <a:pt x="10680475" y="3562127"/>
                  <a:pt x="10637062" y="3716534"/>
                  <a:pt x="10639425" y="3892758"/>
                </a:cubicBezTo>
                <a:cubicBezTo>
                  <a:pt x="10641788" y="4068982"/>
                  <a:pt x="10568323" y="4375376"/>
                  <a:pt x="10639425" y="4522469"/>
                </a:cubicBezTo>
                <a:cubicBezTo>
                  <a:pt x="10710527" y="4669562"/>
                  <a:pt x="10617012" y="4928495"/>
                  <a:pt x="10639425" y="5152180"/>
                </a:cubicBezTo>
                <a:cubicBezTo>
                  <a:pt x="10661838" y="5375865"/>
                  <a:pt x="10581756" y="5448310"/>
                  <a:pt x="10639425" y="5724644"/>
                </a:cubicBezTo>
                <a:cubicBezTo>
                  <a:pt x="10351941" y="5794003"/>
                  <a:pt x="10225047" y="5636532"/>
                  <a:pt x="9835557" y="5724644"/>
                </a:cubicBezTo>
                <a:cubicBezTo>
                  <a:pt x="9446067" y="5812756"/>
                  <a:pt x="9477014" y="5699359"/>
                  <a:pt x="9138084" y="5724644"/>
                </a:cubicBezTo>
                <a:cubicBezTo>
                  <a:pt x="8799154" y="5749929"/>
                  <a:pt x="8592181" y="5701737"/>
                  <a:pt x="8334216" y="5724644"/>
                </a:cubicBezTo>
                <a:cubicBezTo>
                  <a:pt x="8076251" y="5747551"/>
                  <a:pt x="8141932" y="5701184"/>
                  <a:pt x="7955926" y="5724644"/>
                </a:cubicBezTo>
                <a:cubicBezTo>
                  <a:pt x="7769920" y="5748104"/>
                  <a:pt x="7577993" y="5655266"/>
                  <a:pt x="7258452" y="5724644"/>
                </a:cubicBezTo>
                <a:cubicBezTo>
                  <a:pt x="6938911" y="5794022"/>
                  <a:pt x="7017462" y="5682159"/>
                  <a:pt x="6880162" y="5724644"/>
                </a:cubicBezTo>
                <a:cubicBezTo>
                  <a:pt x="6742862" y="5767129"/>
                  <a:pt x="6648987" y="5694605"/>
                  <a:pt x="6501871" y="5724644"/>
                </a:cubicBezTo>
                <a:cubicBezTo>
                  <a:pt x="6354755" y="5754683"/>
                  <a:pt x="5869655" y="5643400"/>
                  <a:pt x="5698003" y="5724644"/>
                </a:cubicBezTo>
                <a:cubicBezTo>
                  <a:pt x="5526351" y="5805888"/>
                  <a:pt x="5359427" y="5698182"/>
                  <a:pt x="5213318" y="5724644"/>
                </a:cubicBezTo>
                <a:cubicBezTo>
                  <a:pt x="5067210" y="5751106"/>
                  <a:pt x="5015268" y="5696997"/>
                  <a:pt x="4941422" y="5724644"/>
                </a:cubicBezTo>
                <a:cubicBezTo>
                  <a:pt x="4867576" y="5752291"/>
                  <a:pt x="4730701" y="5706668"/>
                  <a:pt x="4669525" y="5724644"/>
                </a:cubicBezTo>
                <a:cubicBezTo>
                  <a:pt x="4608349" y="5742620"/>
                  <a:pt x="4192920" y="5720260"/>
                  <a:pt x="3972052" y="5724644"/>
                </a:cubicBezTo>
                <a:cubicBezTo>
                  <a:pt x="3751184" y="5729028"/>
                  <a:pt x="3519457" y="5711502"/>
                  <a:pt x="3168184" y="5724644"/>
                </a:cubicBezTo>
                <a:cubicBezTo>
                  <a:pt x="2816911" y="5737786"/>
                  <a:pt x="2962332" y="5713029"/>
                  <a:pt x="2896288" y="5724644"/>
                </a:cubicBezTo>
                <a:cubicBezTo>
                  <a:pt x="2830244" y="5736259"/>
                  <a:pt x="2653831" y="5706233"/>
                  <a:pt x="2411603" y="5724644"/>
                </a:cubicBezTo>
                <a:cubicBezTo>
                  <a:pt x="2169375" y="5743055"/>
                  <a:pt x="1858756" y="5669358"/>
                  <a:pt x="1714130" y="5724644"/>
                </a:cubicBezTo>
                <a:cubicBezTo>
                  <a:pt x="1569504" y="5779930"/>
                  <a:pt x="1576468" y="5716278"/>
                  <a:pt x="1442233" y="5724644"/>
                </a:cubicBezTo>
                <a:cubicBezTo>
                  <a:pt x="1307998" y="5733010"/>
                  <a:pt x="1049738" y="5654487"/>
                  <a:pt x="851154" y="5724644"/>
                </a:cubicBezTo>
                <a:cubicBezTo>
                  <a:pt x="652570" y="5794801"/>
                  <a:pt x="249768" y="5696422"/>
                  <a:pt x="0" y="5724644"/>
                </a:cubicBezTo>
                <a:cubicBezTo>
                  <a:pt x="-42110" y="5446749"/>
                  <a:pt x="34712" y="5348222"/>
                  <a:pt x="0" y="5152180"/>
                </a:cubicBezTo>
                <a:cubicBezTo>
                  <a:pt x="-34712" y="4956138"/>
                  <a:pt x="2521" y="4844136"/>
                  <a:pt x="0" y="4579715"/>
                </a:cubicBezTo>
                <a:cubicBezTo>
                  <a:pt x="-2521" y="4315295"/>
                  <a:pt x="12080" y="4132262"/>
                  <a:pt x="0" y="3950004"/>
                </a:cubicBezTo>
                <a:cubicBezTo>
                  <a:pt x="-12080" y="3767746"/>
                  <a:pt x="13176" y="3723627"/>
                  <a:pt x="0" y="3549279"/>
                </a:cubicBezTo>
                <a:cubicBezTo>
                  <a:pt x="-13176" y="3374932"/>
                  <a:pt x="30139" y="3216771"/>
                  <a:pt x="0" y="3034061"/>
                </a:cubicBezTo>
                <a:cubicBezTo>
                  <a:pt x="-30139" y="2851351"/>
                  <a:pt x="9084" y="2576084"/>
                  <a:pt x="0" y="2404350"/>
                </a:cubicBezTo>
                <a:cubicBezTo>
                  <a:pt x="-9084" y="2232616"/>
                  <a:pt x="26908" y="2096290"/>
                  <a:pt x="0" y="2003625"/>
                </a:cubicBezTo>
                <a:cubicBezTo>
                  <a:pt x="-26908" y="1910961"/>
                  <a:pt x="46160" y="1628669"/>
                  <a:pt x="0" y="1316668"/>
                </a:cubicBezTo>
                <a:cubicBezTo>
                  <a:pt x="-46160" y="1004667"/>
                  <a:pt x="58545" y="813175"/>
                  <a:pt x="0" y="629711"/>
                </a:cubicBezTo>
                <a:cubicBezTo>
                  <a:pt x="-58545" y="446247"/>
                  <a:pt x="15268" y="143601"/>
                  <a:pt x="0" y="0"/>
                </a:cubicBezTo>
                <a:close/>
              </a:path>
              <a:path w="10639425" h="5724644" stroke="0" extrusionOk="0">
                <a:moveTo>
                  <a:pt x="0" y="0"/>
                </a:moveTo>
                <a:cubicBezTo>
                  <a:pt x="121834" y="-25840"/>
                  <a:pt x="201010" y="3788"/>
                  <a:pt x="378291" y="0"/>
                </a:cubicBezTo>
                <a:cubicBezTo>
                  <a:pt x="555572" y="-3788"/>
                  <a:pt x="734057" y="5094"/>
                  <a:pt x="1075764" y="0"/>
                </a:cubicBezTo>
                <a:cubicBezTo>
                  <a:pt x="1417471" y="-5094"/>
                  <a:pt x="1284874" y="30374"/>
                  <a:pt x="1347660" y="0"/>
                </a:cubicBezTo>
                <a:cubicBezTo>
                  <a:pt x="1410446" y="-30374"/>
                  <a:pt x="1518679" y="30699"/>
                  <a:pt x="1619557" y="0"/>
                </a:cubicBezTo>
                <a:cubicBezTo>
                  <a:pt x="1720435" y="-30699"/>
                  <a:pt x="1829977" y="16975"/>
                  <a:pt x="1997848" y="0"/>
                </a:cubicBezTo>
                <a:cubicBezTo>
                  <a:pt x="2165719" y="-16975"/>
                  <a:pt x="2254337" y="26007"/>
                  <a:pt x="2482532" y="0"/>
                </a:cubicBezTo>
                <a:cubicBezTo>
                  <a:pt x="2710727" y="-26007"/>
                  <a:pt x="2950587" y="1803"/>
                  <a:pt x="3073612" y="0"/>
                </a:cubicBezTo>
                <a:cubicBezTo>
                  <a:pt x="3196637" y="-1803"/>
                  <a:pt x="3372739" y="40873"/>
                  <a:pt x="3451902" y="0"/>
                </a:cubicBezTo>
                <a:cubicBezTo>
                  <a:pt x="3531065" y="-40873"/>
                  <a:pt x="3598138" y="29971"/>
                  <a:pt x="3723799" y="0"/>
                </a:cubicBezTo>
                <a:cubicBezTo>
                  <a:pt x="3849460" y="-29971"/>
                  <a:pt x="4169646" y="18858"/>
                  <a:pt x="4527666" y="0"/>
                </a:cubicBezTo>
                <a:cubicBezTo>
                  <a:pt x="4885686" y="-18858"/>
                  <a:pt x="5029205" y="75370"/>
                  <a:pt x="5225140" y="0"/>
                </a:cubicBezTo>
                <a:cubicBezTo>
                  <a:pt x="5421075" y="-75370"/>
                  <a:pt x="5627104" y="3159"/>
                  <a:pt x="6029008" y="0"/>
                </a:cubicBezTo>
                <a:cubicBezTo>
                  <a:pt x="6430912" y="-3159"/>
                  <a:pt x="6282377" y="24407"/>
                  <a:pt x="6513692" y="0"/>
                </a:cubicBezTo>
                <a:cubicBezTo>
                  <a:pt x="6745007" y="-24407"/>
                  <a:pt x="6770831" y="43255"/>
                  <a:pt x="6891983" y="0"/>
                </a:cubicBezTo>
                <a:cubicBezTo>
                  <a:pt x="7013135" y="-43255"/>
                  <a:pt x="7420292" y="24824"/>
                  <a:pt x="7589457" y="0"/>
                </a:cubicBezTo>
                <a:cubicBezTo>
                  <a:pt x="7758622" y="-24824"/>
                  <a:pt x="7764470" y="30278"/>
                  <a:pt x="7861353" y="0"/>
                </a:cubicBezTo>
                <a:cubicBezTo>
                  <a:pt x="7958236" y="-30278"/>
                  <a:pt x="8426291" y="32833"/>
                  <a:pt x="8665221" y="0"/>
                </a:cubicBezTo>
                <a:cubicBezTo>
                  <a:pt x="8904151" y="-32833"/>
                  <a:pt x="9037080" y="41220"/>
                  <a:pt x="9149906" y="0"/>
                </a:cubicBezTo>
                <a:cubicBezTo>
                  <a:pt x="9262732" y="-41220"/>
                  <a:pt x="9610541" y="10620"/>
                  <a:pt x="9953773" y="0"/>
                </a:cubicBezTo>
                <a:cubicBezTo>
                  <a:pt x="10297005" y="-10620"/>
                  <a:pt x="10341001" y="16004"/>
                  <a:pt x="10639425" y="0"/>
                </a:cubicBezTo>
                <a:cubicBezTo>
                  <a:pt x="10641861" y="145105"/>
                  <a:pt x="10610597" y="302726"/>
                  <a:pt x="10639425" y="515218"/>
                </a:cubicBezTo>
                <a:cubicBezTo>
                  <a:pt x="10668253" y="727710"/>
                  <a:pt x="10605592" y="1031202"/>
                  <a:pt x="10639425" y="1202175"/>
                </a:cubicBezTo>
                <a:cubicBezTo>
                  <a:pt x="10673258" y="1373148"/>
                  <a:pt x="10604718" y="1461788"/>
                  <a:pt x="10639425" y="1602900"/>
                </a:cubicBezTo>
                <a:cubicBezTo>
                  <a:pt x="10674132" y="1744013"/>
                  <a:pt x="10576562" y="1966822"/>
                  <a:pt x="10639425" y="2175365"/>
                </a:cubicBezTo>
                <a:cubicBezTo>
                  <a:pt x="10702288" y="2383909"/>
                  <a:pt x="10620879" y="2475578"/>
                  <a:pt x="10639425" y="2576090"/>
                </a:cubicBezTo>
                <a:cubicBezTo>
                  <a:pt x="10657971" y="2676603"/>
                  <a:pt x="10625588" y="2928449"/>
                  <a:pt x="10639425" y="3091308"/>
                </a:cubicBezTo>
                <a:cubicBezTo>
                  <a:pt x="10653262" y="3254167"/>
                  <a:pt x="10623097" y="3355460"/>
                  <a:pt x="10639425" y="3549279"/>
                </a:cubicBezTo>
                <a:cubicBezTo>
                  <a:pt x="10655753" y="3743098"/>
                  <a:pt x="10616012" y="3852644"/>
                  <a:pt x="10639425" y="4121744"/>
                </a:cubicBezTo>
                <a:cubicBezTo>
                  <a:pt x="10662838" y="4390845"/>
                  <a:pt x="10633706" y="4540110"/>
                  <a:pt x="10639425" y="4751455"/>
                </a:cubicBezTo>
                <a:cubicBezTo>
                  <a:pt x="10645144" y="4962800"/>
                  <a:pt x="10567691" y="5428228"/>
                  <a:pt x="10639425" y="5724644"/>
                </a:cubicBezTo>
                <a:cubicBezTo>
                  <a:pt x="10402756" y="5728275"/>
                  <a:pt x="9996705" y="5636571"/>
                  <a:pt x="9835557" y="5724644"/>
                </a:cubicBezTo>
                <a:cubicBezTo>
                  <a:pt x="9674409" y="5812717"/>
                  <a:pt x="9505919" y="5711686"/>
                  <a:pt x="9244478" y="5724644"/>
                </a:cubicBezTo>
                <a:cubicBezTo>
                  <a:pt x="8983037" y="5737602"/>
                  <a:pt x="9040433" y="5694927"/>
                  <a:pt x="8972582" y="5724644"/>
                </a:cubicBezTo>
                <a:cubicBezTo>
                  <a:pt x="8904731" y="5754361"/>
                  <a:pt x="8665547" y="5672212"/>
                  <a:pt x="8381503" y="5724644"/>
                </a:cubicBezTo>
                <a:cubicBezTo>
                  <a:pt x="8097459" y="5777076"/>
                  <a:pt x="7824319" y="5674290"/>
                  <a:pt x="7684029" y="5724644"/>
                </a:cubicBezTo>
                <a:cubicBezTo>
                  <a:pt x="7543739" y="5774998"/>
                  <a:pt x="7288396" y="5681717"/>
                  <a:pt x="7092950" y="5724644"/>
                </a:cubicBezTo>
                <a:cubicBezTo>
                  <a:pt x="6897504" y="5767571"/>
                  <a:pt x="6944068" y="5697663"/>
                  <a:pt x="6821054" y="5724644"/>
                </a:cubicBezTo>
                <a:cubicBezTo>
                  <a:pt x="6698040" y="5751625"/>
                  <a:pt x="6400873" y="5667926"/>
                  <a:pt x="6229974" y="5724644"/>
                </a:cubicBezTo>
                <a:cubicBezTo>
                  <a:pt x="6059075" y="5781362"/>
                  <a:pt x="5683617" y="5660997"/>
                  <a:pt x="5426107" y="5724644"/>
                </a:cubicBezTo>
                <a:cubicBezTo>
                  <a:pt x="5168597" y="5788291"/>
                  <a:pt x="5286166" y="5719662"/>
                  <a:pt x="5154210" y="5724644"/>
                </a:cubicBezTo>
                <a:cubicBezTo>
                  <a:pt x="5022254" y="5729626"/>
                  <a:pt x="5011516" y="5706695"/>
                  <a:pt x="4882314" y="5724644"/>
                </a:cubicBezTo>
                <a:cubicBezTo>
                  <a:pt x="4753112" y="5742593"/>
                  <a:pt x="4521921" y="5706611"/>
                  <a:pt x="4397629" y="5724644"/>
                </a:cubicBezTo>
                <a:cubicBezTo>
                  <a:pt x="4273338" y="5742677"/>
                  <a:pt x="4033267" y="5701189"/>
                  <a:pt x="3700156" y="5724644"/>
                </a:cubicBezTo>
                <a:cubicBezTo>
                  <a:pt x="3367045" y="5748099"/>
                  <a:pt x="3541513" y="5710393"/>
                  <a:pt x="3428259" y="5724644"/>
                </a:cubicBezTo>
                <a:cubicBezTo>
                  <a:pt x="3315005" y="5738895"/>
                  <a:pt x="3269470" y="5712905"/>
                  <a:pt x="3156363" y="5724644"/>
                </a:cubicBezTo>
                <a:cubicBezTo>
                  <a:pt x="3043256" y="5736383"/>
                  <a:pt x="2757161" y="5652896"/>
                  <a:pt x="2458889" y="5724644"/>
                </a:cubicBezTo>
                <a:cubicBezTo>
                  <a:pt x="2160617" y="5796392"/>
                  <a:pt x="2254611" y="5709801"/>
                  <a:pt x="2080599" y="5724644"/>
                </a:cubicBezTo>
                <a:cubicBezTo>
                  <a:pt x="1906587" y="5739487"/>
                  <a:pt x="1713214" y="5682038"/>
                  <a:pt x="1489519" y="5724644"/>
                </a:cubicBezTo>
                <a:cubicBezTo>
                  <a:pt x="1265824" y="5767250"/>
                  <a:pt x="1238263" y="5698175"/>
                  <a:pt x="1111229" y="5724644"/>
                </a:cubicBezTo>
                <a:cubicBezTo>
                  <a:pt x="984195" y="5751113"/>
                  <a:pt x="360268" y="5706059"/>
                  <a:pt x="0" y="5724644"/>
                </a:cubicBezTo>
                <a:cubicBezTo>
                  <a:pt x="-22056" y="5600664"/>
                  <a:pt x="4545" y="5368826"/>
                  <a:pt x="0" y="5209426"/>
                </a:cubicBezTo>
                <a:cubicBezTo>
                  <a:pt x="-4545" y="5050026"/>
                  <a:pt x="8522" y="4942568"/>
                  <a:pt x="0" y="4808701"/>
                </a:cubicBezTo>
                <a:cubicBezTo>
                  <a:pt x="-8522" y="4674834"/>
                  <a:pt x="397" y="4416577"/>
                  <a:pt x="0" y="4121744"/>
                </a:cubicBezTo>
                <a:cubicBezTo>
                  <a:pt x="-397" y="3826911"/>
                  <a:pt x="43130" y="3818018"/>
                  <a:pt x="0" y="3606526"/>
                </a:cubicBezTo>
                <a:cubicBezTo>
                  <a:pt x="-43130" y="3395034"/>
                  <a:pt x="57059" y="3193898"/>
                  <a:pt x="0" y="2919568"/>
                </a:cubicBezTo>
                <a:cubicBezTo>
                  <a:pt x="-57059" y="2645238"/>
                  <a:pt x="16481" y="2644251"/>
                  <a:pt x="0" y="2461597"/>
                </a:cubicBezTo>
                <a:cubicBezTo>
                  <a:pt x="-16481" y="2278943"/>
                  <a:pt x="12727" y="2166417"/>
                  <a:pt x="0" y="2060872"/>
                </a:cubicBezTo>
                <a:cubicBezTo>
                  <a:pt x="-12727" y="1955328"/>
                  <a:pt x="73779" y="1559248"/>
                  <a:pt x="0" y="1431161"/>
                </a:cubicBezTo>
                <a:cubicBezTo>
                  <a:pt x="-73779" y="1303074"/>
                  <a:pt x="49711" y="1005510"/>
                  <a:pt x="0" y="744204"/>
                </a:cubicBezTo>
                <a:cubicBezTo>
                  <a:pt x="-49711" y="482898"/>
                  <a:pt x="48604" y="323041"/>
                  <a:pt x="0" y="0"/>
                </a:cubicBezTo>
                <a:close/>
              </a:path>
            </a:pathLst>
          </a:custGeom>
          <a:ln>
            <a:extLst>
              <a:ext uri="{C807C97D-BFC1-408E-A445-0C87EB9F89A2}">
                <ask:lineSketchStyleProps xmlns:ask="http://schemas.microsoft.com/office/drawing/2018/sketchyshapes" sd="899622468">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AT" sz="2400" b="1" dirty="0">
                <a:latin typeface="Schulschrift" panose="02000603000000000000" pitchFamily="2" charset="0"/>
                <a:ea typeface="Schulschrift" panose="02000603000000000000" pitchFamily="2" charset="0"/>
              </a:rPr>
              <a:t>Was ist eine Entwicklung?</a:t>
            </a: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p:txBody>
      </p:sp>
      <p:sp>
        <p:nvSpPr>
          <p:cNvPr id="3" name="Rechteck: abgerundete Ecken 2">
            <a:extLst>
              <a:ext uri="{FF2B5EF4-FFF2-40B4-BE49-F238E27FC236}">
                <a16:creationId xmlns:a16="http://schemas.microsoft.com/office/drawing/2014/main" id="{F51C855E-5642-44B3-85B6-87164C27A226}"/>
              </a:ext>
            </a:extLst>
          </p:cNvPr>
          <p:cNvSpPr/>
          <p:nvPr/>
        </p:nvSpPr>
        <p:spPr>
          <a:xfrm>
            <a:off x="1419225" y="1144517"/>
            <a:ext cx="8905875" cy="43910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dirty="0">
                <a:solidFill>
                  <a:schemeClr val="tx1"/>
                </a:solidFill>
                <a:latin typeface="Schulschrift" panose="02000603000000000000" pitchFamily="2" charset="0"/>
                <a:ea typeface="Schulschrift" panose="02000603000000000000" pitchFamily="2" charset="0"/>
              </a:rPr>
              <a:t>Das Telefon</a:t>
            </a: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a:p>
            <a:pPr algn="ctr"/>
            <a:endParaRPr lang="de-AT" sz="2800" dirty="0">
              <a:solidFill>
                <a:schemeClr val="tx1"/>
              </a:solidFill>
              <a:latin typeface="Schulschrift" panose="02000603000000000000" pitchFamily="2" charset="0"/>
              <a:ea typeface="Schulschrift" panose="02000603000000000000" pitchFamily="2" charset="0"/>
            </a:endParaRPr>
          </a:p>
        </p:txBody>
      </p:sp>
      <p:graphicFrame>
        <p:nvGraphicFramePr>
          <p:cNvPr id="4" name="Tabelle 4">
            <a:extLst>
              <a:ext uri="{FF2B5EF4-FFF2-40B4-BE49-F238E27FC236}">
                <a16:creationId xmlns:a16="http://schemas.microsoft.com/office/drawing/2014/main" id="{9D032A53-07CA-48D7-A7B1-747CC3C2F4C8}"/>
              </a:ext>
            </a:extLst>
          </p:cNvPr>
          <p:cNvGraphicFramePr>
            <a:graphicFrameLocks noGrp="1"/>
          </p:cNvGraphicFramePr>
          <p:nvPr>
            <p:extLst>
              <p:ext uri="{D42A27DB-BD31-4B8C-83A1-F6EECF244321}">
                <p14:modId xmlns:p14="http://schemas.microsoft.com/office/powerpoint/2010/main" val="1462037208"/>
              </p:ext>
            </p:extLst>
          </p:nvPr>
        </p:nvGraphicFramePr>
        <p:xfrm>
          <a:off x="1866900" y="2056239"/>
          <a:ext cx="8128000" cy="2931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679569865"/>
                    </a:ext>
                  </a:extLst>
                </a:gridCol>
                <a:gridCol w="4064000">
                  <a:extLst>
                    <a:ext uri="{9D8B030D-6E8A-4147-A177-3AD203B41FA5}">
                      <a16:colId xmlns:a16="http://schemas.microsoft.com/office/drawing/2014/main" val="3137671940"/>
                    </a:ext>
                  </a:extLst>
                </a:gridCol>
              </a:tblGrid>
              <a:tr h="370840">
                <a:tc>
                  <a:txBody>
                    <a:bodyPr/>
                    <a:lstStyle/>
                    <a:p>
                      <a:pPr algn="ctr"/>
                      <a:r>
                        <a:rPr lang="de-AT" dirty="0">
                          <a:latin typeface="Schulschrift" panose="02000603000000000000" pitchFamily="2" charset="0"/>
                          <a:ea typeface="Schulschrift" panose="02000603000000000000" pitchFamily="2" charset="0"/>
                        </a:rPr>
                        <a:t>Früher</a:t>
                      </a:r>
                    </a:p>
                  </a:txBody>
                  <a:tcPr/>
                </a:tc>
                <a:tc>
                  <a:txBody>
                    <a:bodyPr/>
                    <a:lstStyle/>
                    <a:p>
                      <a:pPr algn="ctr"/>
                      <a:r>
                        <a:rPr lang="de-AT" dirty="0">
                          <a:latin typeface="Schulschrift" panose="02000603000000000000" pitchFamily="2" charset="0"/>
                          <a:ea typeface="Schulschrift" panose="02000603000000000000" pitchFamily="2" charset="0"/>
                        </a:rPr>
                        <a:t>Heute</a:t>
                      </a:r>
                    </a:p>
                  </a:txBody>
                  <a:tcPr/>
                </a:tc>
                <a:extLst>
                  <a:ext uri="{0D108BD9-81ED-4DB2-BD59-A6C34878D82A}">
                    <a16:rowId xmlns:a16="http://schemas.microsoft.com/office/drawing/2014/main" val="1265345359"/>
                  </a:ext>
                </a:extLst>
              </a:tr>
              <a:tr h="370840">
                <a:tc>
                  <a:txBody>
                    <a:bodyPr/>
                    <a:lstStyle/>
                    <a:p>
                      <a:endParaRPr lang="de-AT" dirty="0"/>
                    </a:p>
                    <a:p>
                      <a:endParaRPr lang="de-AT" dirty="0"/>
                    </a:p>
                    <a:p>
                      <a:endParaRPr lang="de-AT" dirty="0"/>
                    </a:p>
                    <a:p>
                      <a:endParaRPr lang="de-AT" dirty="0"/>
                    </a:p>
                    <a:p>
                      <a:endParaRPr lang="de-AT" dirty="0"/>
                    </a:p>
                    <a:p>
                      <a:endParaRPr lang="de-AT" dirty="0"/>
                    </a:p>
                    <a:p>
                      <a:endParaRPr lang="de-AT" dirty="0"/>
                    </a:p>
                    <a:p>
                      <a:endParaRPr lang="de-AT" dirty="0"/>
                    </a:p>
                    <a:p>
                      <a:endParaRPr lang="de-AT" dirty="0"/>
                    </a:p>
                  </a:txBody>
                  <a:tcPr/>
                </a:tc>
                <a:tc>
                  <a:txBody>
                    <a:bodyPr/>
                    <a:lstStyle/>
                    <a:p>
                      <a:endParaRPr lang="de-AT" dirty="0"/>
                    </a:p>
                  </a:txBody>
                  <a:tcPr/>
                </a:tc>
                <a:extLst>
                  <a:ext uri="{0D108BD9-81ED-4DB2-BD59-A6C34878D82A}">
                    <a16:rowId xmlns:a16="http://schemas.microsoft.com/office/drawing/2014/main" val="2273087734"/>
                  </a:ext>
                </a:extLst>
              </a:tr>
            </a:tbl>
          </a:graphicData>
        </a:graphic>
      </p:graphicFrame>
      <p:pic>
        <p:nvPicPr>
          <p:cNvPr id="7" name="Grafik 6">
            <a:extLst>
              <a:ext uri="{FF2B5EF4-FFF2-40B4-BE49-F238E27FC236}">
                <a16:creationId xmlns:a16="http://schemas.microsoft.com/office/drawing/2014/main" id="{467DB763-F9AC-405A-8500-579B717F9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838" y="2452929"/>
            <a:ext cx="1759752" cy="2713108"/>
          </a:xfrm>
          <a:prstGeom prst="rect">
            <a:avLst/>
          </a:prstGeom>
        </p:spPr>
      </p:pic>
      <p:pic>
        <p:nvPicPr>
          <p:cNvPr id="10" name="Grafik 9">
            <a:extLst>
              <a:ext uri="{FF2B5EF4-FFF2-40B4-BE49-F238E27FC236}">
                <a16:creationId xmlns:a16="http://schemas.microsoft.com/office/drawing/2014/main" id="{90577553-AD26-4ECF-826E-98CB561BD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137" y="2686049"/>
            <a:ext cx="2957513" cy="1971675"/>
          </a:xfrm>
          <a:prstGeom prst="rect">
            <a:avLst/>
          </a:prstGeom>
        </p:spPr>
      </p:pic>
      <p:pic>
        <p:nvPicPr>
          <p:cNvPr id="11" name="Grafik 10">
            <a:extLst>
              <a:ext uri="{FF2B5EF4-FFF2-40B4-BE49-F238E27FC236}">
                <a16:creationId xmlns:a16="http://schemas.microsoft.com/office/drawing/2014/main" id="{2A42B0D0-177F-4AC4-A27B-8991C81D7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252" y="353462"/>
            <a:ext cx="2570902" cy="512038"/>
          </a:xfrm>
          <a:prstGeom prst="rect">
            <a:avLst/>
          </a:prstGeom>
        </p:spPr>
      </p:pic>
    </p:spTree>
    <p:extLst>
      <p:ext uri="{BB962C8B-B14F-4D97-AF65-F5344CB8AC3E}">
        <p14:creationId xmlns:p14="http://schemas.microsoft.com/office/powerpoint/2010/main" val="145303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6D3FE9-C858-43E5-9956-B16AEB8BD5F7}"/>
              </a:ext>
            </a:extLst>
          </p:cNvPr>
          <p:cNvSpPr txBox="1"/>
          <p:nvPr/>
        </p:nvSpPr>
        <p:spPr>
          <a:xfrm>
            <a:off x="685800" y="523875"/>
            <a:ext cx="10639425" cy="5724644"/>
          </a:xfrm>
          <a:custGeom>
            <a:avLst/>
            <a:gdLst>
              <a:gd name="connsiteX0" fmla="*/ 0 w 10639425"/>
              <a:gd name="connsiteY0" fmla="*/ 0 h 5724644"/>
              <a:gd name="connsiteX1" fmla="*/ 697473 w 10639425"/>
              <a:gd name="connsiteY1" fmla="*/ 0 h 5724644"/>
              <a:gd name="connsiteX2" fmla="*/ 1394947 w 10639425"/>
              <a:gd name="connsiteY2" fmla="*/ 0 h 5724644"/>
              <a:gd name="connsiteX3" fmla="*/ 2198815 w 10639425"/>
              <a:gd name="connsiteY3" fmla="*/ 0 h 5724644"/>
              <a:gd name="connsiteX4" fmla="*/ 3002682 w 10639425"/>
              <a:gd name="connsiteY4" fmla="*/ 0 h 5724644"/>
              <a:gd name="connsiteX5" fmla="*/ 3380973 w 10639425"/>
              <a:gd name="connsiteY5" fmla="*/ 0 h 5724644"/>
              <a:gd name="connsiteX6" fmla="*/ 3972052 w 10639425"/>
              <a:gd name="connsiteY6" fmla="*/ 0 h 5724644"/>
              <a:gd name="connsiteX7" fmla="*/ 4669525 w 10639425"/>
              <a:gd name="connsiteY7" fmla="*/ 0 h 5724644"/>
              <a:gd name="connsiteX8" fmla="*/ 5047816 w 10639425"/>
              <a:gd name="connsiteY8" fmla="*/ 0 h 5724644"/>
              <a:gd name="connsiteX9" fmla="*/ 5638895 w 10639425"/>
              <a:gd name="connsiteY9" fmla="*/ 0 h 5724644"/>
              <a:gd name="connsiteX10" fmla="*/ 5910792 w 10639425"/>
              <a:gd name="connsiteY10" fmla="*/ 0 h 5724644"/>
              <a:gd name="connsiteX11" fmla="*/ 6714659 w 10639425"/>
              <a:gd name="connsiteY11" fmla="*/ 0 h 5724644"/>
              <a:gd name="connsiteX12" fmla="*/ 7199344 w 10639425"/>
              <a:gd name="connsiteY12" fmla="*/ 0 h 5724644"/>
              <a:gd name="connsiteX13" fmla="*/ 8003212 w 10639425"/>
              <a:gd name="connsiteY13" fmla="*/ 0 h 5724644"/>
              <a:gd name="connsiteX14" fmla="*/ 8700685 w 10639425"/>
              <a:gd name="connsiteY14" fmla="*/ 0 h 5724644"/>
              <a:gd name="connsiteX15" fmla="*/ 9398159 w 10639425"/>
              <a:gd name="connsiteY15" fmla="*/ 0 h 5724644"/>
              <a:gd name="connsiteX16" fmla="*/ 10095632 w 10639425"/>
              <a:gd name="connsiteY16" fmla="*/ 0 h 5724644"/>
              <a:gd name="connsiteX17" fmla="*/ 10639425 w 10639425"/>
              <a:gd name="connsiteY17" fmla="*/ 0 h 5724644"/>
              <a:gd name="connsiteX18" fmla="*/ 10639425 w 10639425"/>
              <a:gd name="connsiteY18" fmla="*/ 629711 h 5724644"/>
              <a:gd name="connsiteX19" fmla="*/ 10639425 w 10639425"/>
              <a:gd name="connsiteY19" fmla="*/ 1202175 h 5724644"/>
              <a:gd name="connsiteX20" fmla="*/ 10639425 w 10639425"/>
              <a:gd name="connsiteY20" fmla="*/ 1774640 h 5724644"/>
              <a:gd name="connsiteX21" fmla="*/ 10639425 w 10639425"/>
              <a:gd name="connsiteY21" fmla="*/ 2175365 h 5724644"/>
              <a:gd name="connsiteX22" fmla="*/ 10639425 w 10639425"/>
              <a:gd name="connsiteY22" fmla="*/ 2747829 h 5724644"/>
              <a:gd name="connsiteX23" fmla="*/ 10639425 w 10639425"/>
              <a:gd name="connsiteY23" fmla="*/ 3320294 h 5724644"/>
              <a:gd name="connsiteX24" fmla="*/ 10639425 w 10639425"/>
              <a:gd name="connsiteY24" fmla="*/ 3892758 h 5724644"/>
              <a:gd name="connsiteX25" fmla="*/ 10639425 w 10639425"/>
              <a:gd name="connsiteY25" fmla="*/ 4522469 h 5724644"/>
              <a:gd name="connsiteX26" fmla="*/ 10639425 w 10639425"/>
              <a:gd name="connsiteY26" fmla="*/ 5152180 h 5724644"/>
              <a:gd name="connsiteX27" fmla="*/ 10639425 w 10639425"/>
              <a:gd name="connsiteY27" fmla="*/ 5724644 h 5724644"/>
              <a:gd name="connsiteX28" fmla="*/ 9835557 w 10639425"/>
              <a:gd name="connsiteY28" fmla="*/ 5724644 h 5724644"/>
              <a:gd name="connsiteX29" fmla="*/ 9138084 w 10639425"/>
              <a:gd name="connsiteY29" fmla="*/ 5724644 h 5724644"/>
              <a:gd name="connsiteX30" fmla="*/ 8334216 w 10639425"/>
              <a:gd name="connsiteY30" fmla="*/ 5724644 h 5724644"/>
              <a:gd name="connsiteX31" fmla="*/ 7955926 w 10639425"/>
              <a:gd name="connsiteY31" fmla="*/ 5724644 h 5724644"/>
              <a:gd name="connsiteX32" fmla="*/ 7258452 w 10639425"/>
              <a:gd name="connsiteY32" fmla="*/ 5724644 h 5724644"/>
              <a:gd name="connsiteX33" fmla="*/ 6880162 w 10639425"/>
              <a:gd name="connsiteY33" fmla="*/ 5724644 h 5724644"/>
              <a:gd name="connsiteX34" fmla="*/ 6501871 w 10639425"/>
              <a:gd name="connsiteY34" fmla="*/ 5724644 h 5724644"/>
              <a:gd name="connsiteX35" fmla="*/ 5698003 w 10639425"/>
              <a:gd name="connsiteY35" fmla="*/ 5724644 h 5724644"/>
              <a:gd name="connsiteX36" fmla="*/ 5213318 w 10639425"/>
              <a:gd name="connsiteY36" fmla="*/ 5724644 h 5724644"/>
              <a:gd name="connsiteX37" fmla="*/ 4941422 w 10639425"/>
              <a:gd name="connsiteY37" fmla="*/ 5724644 h 5724644"/>
              <a:gd name="connsiteX38" fmla="*/ 4669525 w 10639425"/>
              <a:gd name="connsiteY38" fmla="*/ 5724644 h 5724644"/>
              <a:gd name="connsiteX39" fmla="*/ 3972052 w 10639425"/>
              <a:gd name="connsiteY39" fmla="*/ 5724644 h 5724644"/>
              <a:gd name="connsiteX40" fmla="*/ 3168184 w 10639425"/>
              <a:gd name="connsiteY40" fmla="*/ 5724644 h 5724644"/>
              <a:gd name="connsiteX41" fmla="*/ 2896288 w 10639425"/>
              <a:gd name="connsiteY41" fmla="*/ 5724644 h 5724644"/>
              <a:gd name="connsiteX42" fmla="*/ 2411603 w 10639425"/>
              <a:gd name="connsiteY42" fmla="*/ 5724644 h 5724644"/>
              <a:gd name="connsiteX43" fmla="*/ 1714130 w 10639425"/>
              <a:gd name="connsiteY43" fmla="*/ 5724644 h 5724644"/>
              <a:gd name="connsiteX44" fmla="*/ 1442233 w 10639425"/>
              <a:gd name="connsiteY44" fmla="*/ 5724644 h 5724644"/>
              <a:gd name="connsiteX45" fmla="*/ 851154 w 10639425"/>
              <a:gd name="connsiteY45" fmla="*/ 5724644 h 5724644"/>
              <a:gd name="connsiteX46" fmla="*/ 0 w 10639425"/>
              <a:gd name="connsiteY46" fmla="*/ 5724644 h 5724644"/>
              <a:gd name="connsiteX47" fmla="*/ 0 w 10639425"/>
              <a:gd name="connsiteY47" fmla="*/ 5152180 h 5724644"/>
              <a:gd name="connsiteX48" fmla="*/ 0 w 10639425"/>
              <a:gd name="connsiteY48" fmla="*/ 4579715 h 5724644"/>
              <a:gd name="connsiteX49" fmla="*/ 0 w 10639425"/>
              <a:gd name="connsiteY49" fmla="*/ 3950004 h 5724644"/>
              <a:gd name="connsiteX50" fmla="*/ 0 w 10639425"/>
              <a:gd name="connsiteY50" fmla="*/ 3549279 h 5724644"/>
              <a:gd name="connsiteX51" fmla="*/ 0 w 10639425"/>
              <a:gd name="connsiteY51" fmla="*/ 3034061 h 5724644"/>
              <a:gd name="connsiteX52" fmla="*/ 0 w 10639425"/>
              <a:gd name="connsiteY52" fmla="*/ 2404350 h 5724644"/>
              <a:gd name="connsiteX53" fmla="*/ 0 w 10639425"/>
              <a:gd name="connsiteY53" fmla="*/ 2003625 h 5724644"/>
              <a:gd name="connsiteX54" fmla="*/ 0 w 10639425"/>
              <a:gd name="connsiteY54" fmla="*/ 1316668 h 5724644"/>
              <a:gd name="connsiteX55" fmla="*/ 0 w 10639425"/>
              <a:gd name="connsiteY55" fmla="*/ 629711 h 5724644"/>
              <a:gd name="connsiteX56" fmla="*/ 0 w 10639425"/>
              <a:gd name="connsiteY56" fmla="*/ 0 h 572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639425" h="5724644" fill="none" extrusionOk="0">
                <a:moveTo>
                  <a:pt x="0" y="0"/>
                </a:moveTo>
                <a:cubicBezTo>
                  <a:pt x="345104" y="-74356"/>
                  <a:pt x="377386" y="23301"/>
                  <a:pt x="697473" y="0"/>
                </a:cubicBezTo>
                <a:cubicBezTo>
                  <a:pt x="1017560" y="-23301"/>
                  <a:pt x="1118403" y="43823"/>
                  <a:pt x="1394947" y="0"/>
                </a:cubicBezTo>
                <a:cubicBezTo>
                  <a:pt x="1671491" y="-43823"/>
                  <a:pt x="1931810" y="21138"/>
                  <a:pt x="2198815" y="0"/>
                </a:cubicBezTo>
                <a:cubicBezTo>
                  <a:pt x="2465820" y="-21138"/>
                  <a:pt x="2649057" y="67454"/>
                  <a:pt x="3002682" y="0"/>
                </a:cubicBezTo>
                <a:cubicBezTo>
                  <a:pt x="3356307" y="-67454"/>
                  <a:pt x="3280625" y="24896"/>
                  <a:pt x="3380973" y="0"/>
                </a:cubicBezTo>
                <a:cubicBezTo>
                  <a:pt x="3481321" y="-24896"/>
                  <a:pt x="3796963" y="63945"/>
                  <a:pt x="3972052" y="0"/>
                </a:cubicBezTo>
                <a:cubicBezTo>
                  <a:pt x="4147141" y="-63945"/>
                  <a:pt x="4491536" y="59385"/>
                  <a:pt x="4669525" y="0"/>
                </a:cubicBezTo>
                <a:cubicBezTo>
                  <a:pt x="4847514" y="-59385"/>
                  <a:pt x="4961090" y="10844"/>
                  <a:pt x="5047816" y="0"/>
                </a:cubicBezTo>
                <a:cubicBezTo>
                  <a:pt x="5134542" y="-10844"/>
                  <a:pt x="5418095" y="20660"/>
                  <a:pt x="5638895" y="0"/>
                </a:cubicBezTo>
                <a:cubicBezTo>
                  <a:pt x="5859695" y="-20660"/>
                  <a:pt x="5798131" y="24703"/>
                  <a:pt x="5910792" y="0"/>
                </a:cubicBezTo>
                <a:cubicBezTo>
                  <a:pt x="6023453" y="-24703"/>
                  <a:pt x="6501665" y="28484"/>
                  <a:pt x="6714659" y="0"/>
                </a:cubicBezTo>
                <a:cubicBezTo>
                  <a:pt x="6927653" y="-28484"/>
                  <a:pt x="7038640" y="13901"/>
                  <a:pt x="7199344" y="0"/>
                </a:cubicBezTo>
                <a:cubicBezTo>
                  <a:pt x="7360049" y="-13901"/>
                  <a:pt x="7802393" y="20300"/>
                  <a:pt x="8003212" y="0"/>
                </a:cubicBezTo>
                <a:cubicBezTo>
                  <a:pt x="8204031" y="-20300"/>
                  <a:pt x="8530847" y="55299"/>
                  <a:pt x="8700685" y="0"/>
                </a:cubicBezTo>
                <a:cubicBezTo>
                  <a:pt x="8870523" y="-55299"/>
                  <a:pt x="9135971" y="15475"/>
                  <a:pt x="9398159" y="0"/>
                </a:cubicBezTo>
                <a:cubicBezTo>
                  <a:pt x="9660347" y="-15475"/>
                  <a:pt x="9890412" y="4482"/>
                  <a:pt x="10095632" y="0"/>
                </a:cubicBezTo>
                <a:cubicBezTo>
                  <a:pt x="10300852" y="-4482"/>
                  <a:pt x="10504767" y="57771"/>
                  <a:pt x="10639425" y="0"/>
                </a:cubicBezTo>
                <a:cubicBezTo>
                  <a:pt x="10680031" y="246305"/>
                  <a:pt x="10569150" y="475424"/>
                  <a:pt x="10639425" y="629711"/>
                </a:cubicBezTo>
                <a:cubicBezTo>
                  <a:pt x="10709700" y="783998"/>
                  <a:pt x="10601348" y="1055861"/>
                  <a:pt x="10639425" y="1202175"/>
                </a:cubicBezTo>
                <a:cubicBezTo>
                  <a:pt x="10677502" y="1348489"/>
                  <a:pt x="10601900" y="1603898"/>
                  <a:pt x="10639425" y="1774640"/>
                </a:cubicBezTo>
                <a:cubicBezTo>
                  <a:pt x="10676950" y="1945382"/>
                  <a:pt x="10621268" y="2028692"/>
                  <a:pt x="10639425" y="2175365"/>
                </a:cubicBezTo>
                <a:cubicBezTo>
                  <a:pt x="10657582" y="2322038"/>
                  <a:pt x="10637260" y="2551132"/>
                  <a:pt x="10639425" y="2747829"/>
                </a:cubicBezTo>
                <a:cubicBezTo>
                  <a:pt x="10641590" y="2944526"/>
                  <a:pt x="10598375" y="3078461"/>
                  <a:pt x="10639425" y="3320294"/>
                </a:cubicBezTo>
                <a:cubicBezTo>
                  <a:pt x="10680475" y="3562127"/>
                  <a:pt x="10637062" y="3716534"/>
                  <a:pt x="10639425" y="3892758"/>
                </a:cubicBezTo>
                <a:cubicBezTo>
                  <a:pt x="10641788" y="4068982"/>
                  <a:pt x="10568323" y="4375376"/>
                  <a:pt x="10639425" y="4522469"/>
                </a:cubicBezTo>
                <a:cubicBezTo>
                  <a:pt x="10710527" y="4669562"/>
                  <a:pt x="10617012" y="4928495"/>
                  <a:pt x="10639425" y="5152180"/>
                </a:cubicBezTo>
                <a:cubicBezTo>
                  <a:pt x="10661838" y="5375865"/>
                  <a:pt x="10581756" y="5448310"/>
                  <a:pt x="10639425" y="5724644"/>
                </a:cubicBezTo>
                <a:cubicBezTo>
                  <a:pt x="10351941" y="5794003"/>
                  <a:pt x="10225047" y="5636532"/>
                  <a:pt x="9835557" y="5724644"/>
                </a:cubicBezTo>
                <a:cubicBezTo>
                  <a:pt x="9446067" y="5812756"/>
                  <a:pt x="9477014" y="5699359"/>
                  <a:pt x="9138084" y="5724644"/>
                </a:cubicBezTo>
                <a:cubicBezTo>
                  <a:pt x="8799154" y="5749929"/>
                  <a:pt x="8592181" y="5701737"/>
                  <a:pt x="8334216" y="5724644"/>
                </a:cubicBezTo>
                <a:cubicBezTo>
                  <a:pt x="8076251" y="5747551"/>
                  <a:pt x="8141932" y="5701184"/>
                  <a:pt x="7955926" y="5724644"/>
                </a:cubicBezTo>
                <a:cubicBezTo>
                  <a:pt x="7769920" y="5748104"/>
                  <a:pt x="7577993" y="5655266"/>
                  <a:pt x="7258452" y="5724644"/>
                </a:cubicBezTo>
                <a:cubicBezTo>
                  <a:pt x="6938911" y="5794022"/>
                  <a:pt x="7017462" y="5682159"/>
                  <a:pt x="6880162" y="5724644"/>
                </a:cubicBezTo>
                <a:cubicBezTo>
                  <a:pt x="6742862" y="5767129"/>
                  <a:pt x="6648987" y="5694605"/>
                  <a:pt x="6501871" y="5724644"/>
                </a:cubicBezTo>
                <a:cubicBezTo>
                  <a:pt x="6354755" y="5754683"/>
                  <a:pt x="5869655" y="5643400"/>
                  <a:pt x="5698003" y="5724644"/>
                </a:cubicBezTo>
                <a:cubicBezTo>
                  <a:pt x="5526351" y="5805888"/>
                  <a:pt x="5359427" y="5698182"/>
                  <a:pt x="5213318" y="5724644"/>
                </a:cubicBezTo>
                <a:cubicBezTo>
                  <a:pt x="5067210" y="5751106"/>
                  <a:pt x="5015268" y="5696997"/>
                  <a:pt x="4941422" y="5724644"/>
                </a:cubicBezTo>
                <a:cubicBezTo>
                  <a:pt x="4867576" y="5752291"/>
                  <a:pt x="4730701" y="5706668"/>
                  <a:pt x="4669525" y="5724644"/>
                </a:cubicBezTo>
                <a:cubicBezTo>
                  <a:pt x="4608349" y="5742620"/>
                  <a:pt x="4192920" y="5720260"/>
                  <a:pt x="3972052" y="5724644"/>
                </a:cubicBezTo>
                <a:cubicBezTo>
                  <a:pt x="3751184" y="5729028"/>
                  <a:pt x="3519457" y="5711502"/>
                  <a:pt x="3168184" y="5724644"/>
                </a:cubicBezTo>
                <a:cubicBezTo>
                  <a:pt x="2816911" y="5737786"/>
                  <a:pt x="2962332" y="5713029"/>
                  <a:pt x="2896288" y="5724644"/>
                </a:cubicBezTo>
                <a:cubicBezTo>
                  <a:pt x="2830244" y="5736259"/>
                  <a:pt x="2653831" y="5706233"/>
                  <a:pt x="2411603" y="5724644"/>
                </a:cubicBezTo>
                <a:cubicBezTo>
                  <a:pt x="2169375" y="5743055"/>
                  <a:pt x="1858756" y="5669358"/>
                  <a:pt x="1714130" y="5724644"/>
                </a:cubicBezTo>
                <a:cubicBezTo>
                  <a:pt x="1569504" y="5779930"/>
                  <a:pt x="1576468" y="5716278"/>
                  <a:pt x="1442233" y="5724644"/>
                </a:cubicBezTo>
                <a:cubicBezTo>
                  <a:pt x="1307998" y="5733010"/>
                  <a:pt x="1049738" y="5654487"/>
                  <a:pt x="851154" y="5724644"/>
                </a:cubicBezTo>
                <a:cubicBezTo>
                  <a:pt x="652570" y="5794801"/>
                  <a:pt x="249768" y="5696422"/>
                  <a:pt x="0" y="5724644"/>
                </a:cubicBezTo>
                <a:cubicBezTo>
                  <a:pt x="-42110" y="5446749"/>
                  <a:pt x="34712" y="5348222"/>
                  <a:pt x="0" y="5152180"/>
                </a:cubicBezTo>
                <a:cubicBezTo>
                  <a:pt x="-34712" y="4956138"/>
                  <a:pt x="2521" y="4844136"/>
                  <a:pt x="0" y="4579715"/>
                </a:cubicBezTo>
                <a:cubicBezTo>
                  <a:pt x="-2521" y="4315295"/>
                  <a:pt x="12080" y="4132262"/>
                  <a:pt x="0" y="3950004"/>
                </a:cubicBezTo>
                <a:cubicBezTo>
                  <a:pt x="-12080" y="3767746"/>
                  <a:pt x="13176" y="3723627"/>
                  <a:pt x="0" y="3549279"/>
                </a:cubicBezTo>
                <a:cubicBezTo>
                  <a:pt x="-13176" y="3374932"/>
                  <a:pt x="30139" y="3216771"/>
                  <a:pt x="0" y="3034061"/>
                </a:cubicBezTo>
                <a:cubicBezTo>
                  <a:pt x="-30139" y="2851351"/>
                  <a:pt x="9084" y="2576084"/>
                  <a:pt x="0" y="2404350"/>
                </a:cubicBezTo>
                <a:cubicBezTo>
                  <a:pt x="-9084" y="2232616"/>
                  <a:pt x="26908" y="2096290"/>
                  <a:pt x="0" y="2003625"/>
                </a:cubicBezTo>
                <a:cubicBezTo>
                  <a:pt x="-26908" y="1910961"/>
                  <a:pt x="46160" y="1628669"/>
                  <a:pt x="0" y="1316668"/>
                </a:cubicBezTo>
                <a:cubicBezTo>
                  <a:pt x="-46160" y="1004667"/>
                  <a:pt x="58545" y="813175"/>
                  <a:pt x="0" y="629711"/>
                </a:cubicBezTo>
                <a:cubicBezTo>
                  <a:pt x="-58545" y="446247"/>
                  <a:pt x="15268" y="143601"/>
                  <a:pt x="0" y="0"/>
                </a:cubicBezTo>
                <a:close/>
              </a:path>
              <a:path w="10639425" h="5724644" stroke="0" extrusionOk="0">
                <a:moveTo>
                  <a:pt x="0" y="0"/>
                </a:moveTo>
                <a:cubicBezTo>
                  <a:pt x="121834" y="-25840"/>
                  <a:pt x="201010" y="3788"/>
                  <a:pt x="378291" y="0"/>
                </a:cubicBezTo>
                <a:cubicBezTo>
                  <a:pt x="555572" y="-3788"/>
                  <a:pt x="734057" y="5094"/>
                  <a:pt x="1075764" y="0"/>
                </a:cubicBezTo>
                <a:cubicBezTo>
                  <a:pt x="1417471" y="-5094"/>
                  <a:pt x="1284874" y="30374"/>
                  <a:pt x="1347660" y="0"/>
                </a:cubicBezTo>
                <a:cubicBezTo>
                  <a:pt x="1410446" y="-30374"/>
                  <a:pt x="1518679" y="30699"/>
                  <a:pt x="1619557" y="0"/>
                </a:cubicBezTo>
                <a:cubicBezTo>
                  <a:pt x="1720435" y="-30699"/>
                  <a:pt x="1829977" y="16975"/>
                  <a:pt x="1997848" y="0"/>
                </a:cubicBezTo>
                <a:cubicBezTo>
                  <a:pt x="2165719" y="-16975"/>
                  <a:pt x="2254337" y="26007"/>
                  <a:pt x="2482532" y="0"/>
                </a:cubicBezTo>
                <a:cubicBezTo>
                  <a:pt x="2710727" y="-26007"/>
                  <a:pt x="2950587" y="1803"/>
                  <a:pt x="3073612" y="0"/>
                </a:cubicBezTo>
                <a:cubicBezTo>
                  <a:pt x="3196637" y="-1803"/>
                  <a:pt x="3372739" y="40873"/>
                  <a:pt x="3451902" y="0"/>
                </a:cubicBezTo>
                <a:cubicBezTo>
                  <a:pt x="3531065" y="-40873"/>
                  <a:pt x="3598138" y="29971"/>
                  <a:pt x="3723799" y="0"/>
                </a:cubicBezTo>
                <a:cubicBezTo>
                  <a:pt x="3849460" y="-29971"/>
                  <a:pt x="4169646" y="18858"/>
                  <a:pt x="4527666" y="0"/>
                </a:cubicBezTo>
                <a:cubicBezTo>
                  <a:pt x="4885686" y="-18858"/>
                  <a:pt x="5029205" y="75370"/>
                  <a:pt x="5225140" y="0"/>
                </a:cubicBezTo>
                <a:cubicBezTo>
                  <a:pt x="5421075" y="-75370"/>
                  <a:pt x="5627104" y="3159"/>
                  <a:pt x="6029008" y="0"/>
                </a:cubicBezTo>
                <a:cubicBezTo>
                  <a:pt x="6430912" y="-3159"/>
                  <a:pt x="6282377" y="24407"/>
                  <a:pt x="6513692" y="0"/>
                </a:cubicBezTo>
                <a:cubicBezTo>
                  <a:pt x="6745007" y="-24407"/>
                  <a:pt x="6770831" y="43255"/>
                  <a:pt x="6891983" y="0"/>
                </a:cubicBezTo>
                <a:cubicBezTo>
                  <a:pt x="7013135" y="-43255"/>
                  <a:pt x="7420292" y="24824"/>
                  <a:pt x="7589457" y="0"/>
                </a:cubicBezTo>
                <a:cubicBezTo>
                  <a:pt x="7758622" y="-24824"/>
                  <a:pt x="7764470" y="30278"/>
                  <a:pt x="7861353" y="0"/>
                </a:cubicBezTo>
                <a:cubicBezTo>
                  <a:pt x="7958236" y="-30278"/>
                  <a:pt x="8426291" y="32833"/>
                  <a:pt x="8665221" y="0"/>
                </a:cubicBezTo>
                <a:cubicBezTo>
                  <a:pt x="8904151" y="-32833"/>
                  <a:pt x="9037080" y="41220"/>
                  <a:pt x="9149906" y="0"/>
                </a:cubicBezTo>
                <a:cubicBezTo>
                  <a:pt x="9262732" y="-41220"/>
                  <a:pt x="9610541" y="10620"/>
                  <a:pt x="9953773" y="0"/>
                </a:cubicBezTo>
                <a:cubicBezTo>
                  <a:pt x="10297005" y="-10620"/>
                  <a:pt x="10341001" y="16004"/>
                  <a:pt x="10639425" y="0"/>
                </a:cubicBezTo>
                <a:cubicBezTo>
                  <a:pt x="10641861" y="145105"/>
                  <a:pt x="10610597" y="302726"/>
                  <a:pt x="10639425" y="515218"/>
                </a:cubicBezTo>
                <a:cubicBezTo>
                  <a:pt x="10668253" y="727710"/>
                  <a:pt x="10605592" y="1031202"/>
                  <a:pt x="10639425" y="1202175"/>
                </a:cubicBezTo>
                <a:cubicBezTo>
                  <a:pt x="10673258" y="1373148"/>
                  <a:pt x="10604718" y="1461788"/>
                  <a:pt x="10639425" y="1602900"/>
                </a:cubicBezTo>
                <a:cubicBezTo>
                  <a:pt x="10674132" y="1744013"/>
                  <a:pt x="10576562" y="1966822"/>
                  <a:pt x="10639425" y="2175365"/>
                </a:cubicBezTo>
                <a:cubicBezTo>
                  <a:pt x="10702288" y="2383909"/>
                  <a:pt x="10620879" y="2475578"/>
                  <a:pt x="10639425" y="2576090"/>
                </a:cubicBezTo>
                <a:cubicBezTo>
                  <a:pt x="10657971" y="2676603"/>
                  <a:pt x="10625588" y="2928449"/>
                  <a:pt x="10639425" y="3091308"/>
                </a:cubicBezTo>
                <a:cubicBezTo>
                  <a:pt x="10653262" y="3254167"/>
                  <a:pt x="10623097" y="3355460"/>
                  <a:pt x="10639425" y="3549279"/>
                </a:cubicBezTo>
                <a:cubicBezTo>
                  <a:pt x="10655753" y="3743098"/>
                  <a:pt x="10616012" y="3852644"/>
                  <a:pt x="10639425" y="4121744"/>
                </a:cubicBezTo>
                <a:cubicBezTo>
                  <a:pt x="10662838" y="4390845"/>
                  <a:pt x="10633706" y="4540110"/>
                  <a:pt x="10639425" y="4751455"/>
                </a:cubicBezTo>
                <a:cubicBezTo>
                  <a:pt x="10645144" y="4962800"/>
                  <a:pt x="10567691" y="5428228"/>
                  <a:pt x="10639425" y="5724644"/>
                </a:cubicBezTo>
                <a:cubicBezTo>
                  <a:pt x="10402756" y="5728275"/>
                  <a:pt x="9996705" y="5636571"/>
                  <a:pt x="9835557" y="5724644"/>
                </a:cubicBezTo>
                <a:cubicBezTo>
                  <a:pt x="9674409" y="5812717"/>
                  <a:pt x="9505919" y="5711686"/>
                  <a:pt x="9244478" y="5724644"/>
                </a:cubicBezTo>
                <a:cubicBezTo>
                  <a:pt x="8983037" y="5737602"/>
                  <a:pt x="9040433" y="5694927"/>
                  <a:pt x="8972582" y="5724644"/>
                </a:cubicBezTo>
                <a:cubicBezTo>
                  <a:pt x="8904731" y="5754361"/>
                  <a:pt x="8665547" y="5672212"/>
                  <a:pt x="8381503" y="5724644"/>
                </a:cubicBezTo>
                <a:cubicBezTo>
                  <a:pt x="8097459" y="5777076"/>
                  <a:pt x="7824319" y="5674290"/>
                  <a:pt x="7684029" y="5724644"/>
                </a:cubicBezTo>
                <a:cubicBezTo>
                  <a:pt x="7543739" y="5774998"/>
                  <a:pt x="7288396" y="5681717"/>
                  <a:pt x="7092950" y="5724644"/>
                </a:cubicBezTo>
                <a:cubicBezTo>
                  <a:pt x="6897504" y="5767571"/>
                  <a:pt x="6944068" y="5697663"/>
                  <a:pt x="6821054" y="5724644"/>
                </a:cubicBezTo>
                <a:cubicBezTo>
                  <a:pt x="6698040" y="5751625"/>
                  <a:pt x="6400873" y="5667926"/>
                  <a:pt x="6229974" y="5724644"/>
                </a:cubicBezTo>
                <a:cubicBezTo>
                  <a:pt x="6059075" y="5781362"/>
                  <a:pt x="5683617" y="5660997"/>
                  <a:pt x="5426107" y="5724644"/>
                </a:cubicBezTo>
                <a:cubicBezTo>
                  <a:pt x="5168597" y="5788291"/>
                  <a:pt x="5286166" y="5719662"/>
                  <a:pt x="5154210" y="5724644"/>
                </a:cubicBezTo>
                <a:cubicBezTo>
                  <a:pt x="5022254" y="5729626"/>
                  <a:pt x="5011516" y="5706695"/>
                  <a:pt x="4882314" y="5724644"/>
                </a:cubicBezTo>
                <a:cubicBezTo>
                  <a:pt x="4753112" y="5742593"/>
                  <a:pt x="4521921" y="5706611"/>
                  <a:pt x="4397629" y="5724644"/>
                </a:cubicBezTo>
                <a:cubicBezTo>
                  <a:pt x="4273338" y="5742677"/>
                  <a:pt x="4033267" y="5701189"/>
                  <a:pt x="3700156" y="5724644"/>
                </a:cubicBezTo>
                <a:cubicBezTo>
                  <a:pt x="3367045" y="5748099"/>
                  <a:pt x="3541513" y="5710393"/>
                  <a:pt x="3428259" y="5724644"/>
                </a:cubicBezTo>
                <a:cubicBezTo>
                  <a:pt x="3315005" y="5738895"/>
                  <a:pt x="3269470" y="5712905"/>
                  <a:pt x="3156363" y="5724644"/>
                </a:cubicBezTo>
                <a:cubicBezTo>
                  <a:pt x="3043256" y="5736383"/>
                  <a:pt x="2757161" y="5652896"/>
                  <a:pt x="2458889" y="5724644"/>
                </a:cubicBezTo>
                <a:cubicBezTo>
                  <a:pt x="2160617" y="5796392"/>
                  <a:pt x="2254611" y="5709801"/>
                  <a:pt x="2080599" y="5724644"/>
                </a:cubicBezTo>
                <a:cubicBezTo>
                  <a:pt x="1906587" y="5739487"/>
                  <a:pt x="1713214" y="5682038"/>
                  <a:pt x="1489519" y="5724644"/>
                </a:cubicBezTo>
                <a:cubicBezTo>
                  <a:pt x="1265824" y="5767250"/>
                  <a:pt x="1238263" y="5698175"/>
                  <a:pt x="1111229" y="5724644"/>
                </a:cubicBezTo>
                <a:cubicBezTo>
                  <a:pt x="984195" y="5751113"/>
                  <a:pt x="360268" y="5706059"/>
                  <a:pt x="0" y="5724644"/>
                </a:cubicBezTo>
                <a:cubicBezTo>
                  <a:pt x="-22056" y="5600664"/>
                  <a:pt x="4545" y="5368826"/>
                  <a:pt x="0" y="5209426"/>
                </a:cubicBezTo>
                <a:cubicBezTo>
                  <a:pt x="-4545" y="5050026"/>
                  <a:pt x="8522" y="4942568"/>
                  <a:pt x="0" y="4808701"/>
                </a:cubicBezTo>
                <a:cubicBezTo>
                  <a:pt x="-8522" y="4674834"/>
                  <a:pt x="397" y="4416577"/>
                  <a:pt x="0" y="4121744"/>
                </a:cubicBezTo>
                <a:cubicBezTo>
                  <a:pt x="-397" y="3826911"/>
                  <a:pt x="43130" y="3818018"/>
                  <a:pt x="0" y="3606526"/>
                </a:cubicBezTo>
                <a:cubicBezTo>
                  <a:pt x="-43130" y="3395034"/>
                  <a:pt x="57059" y="3193898"/>
                  <a:pt x="0" y="2919568"/>
                </a:cubicBezTo>
                <a:cubicBezTo>
                  <a:pt x="-57059" y="2645238"/>
                  <a:pt x="16481" y="2644251"/>
                  <a:pt x="0" y="2461597"/>
                </a:cubicBezTo>
                <a:cubicBezTo>
                  <a:pt x="-16481" y="2278943"/>
                  <a:pt x="12727" y="2166417"/>
                  <a:pt x="0" y="2060872"/>
                </a:cubicBezTo>
                <a:cubicBezTo>
                  <a:pt x="-12727" y="1955328"/>
                  <a:pt x="73779" y="1559248"/>
                  <a:pt x="0" y="1431161"/>
                </a:cubicBezTo>
                <a:cubicBezTo>
                  <a:pt x="-73779" y="1303074"/>
                  <a:pt x="49711" y="1005510"/>
                  <a:pt x="0" y="744204"/>
                </a:cubicBezTo>
                <a:cubicBezTo>
                  <a:pt x="-49711" y="482898"/>
                  <a:pt x="48604" y="323041"/>
                  <a:pt x="0" y="0"/>
                </a:cubicBezTo>
                <a:close/>
              </a:path>
            </a:pathLst>
          </a:custGeom>
          <a:solidFill>
            <a:schemeClr val="bg1">
              <a:lumMod val="95000"/>
            </a:schemeClr>
          </a:solidFill>
          <a:ln>
            <a:extLst>
              <a:ext uri="{C807C97D-BFC1-408E-A445-0C87EB9F89A2}">
                <ask:lineSketchStyleProps xmlns:ask="http://schemas.microsoft.com/office/drawing/2018/sketchyshapes" sd="899622468">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AT" sz="2400" b="1" dirty="0">
                <a:latin typeface="Schulschrift" panose="02000603000000000000" pitchFamily="2" charset="0"/>
                <a:ea typeface="Schulschrift" panose="02000603000000000000" pitchFamily="2" charset="0"/>
              </a:rPr>
              <a:t>Was ist eine Entwicklung?</a:t>
            </a: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p:txBody>
      </p:sp>
      <p:sp>
        <p:nvSpPr>
          <p:cNvPr id="3" name="Rechteck: abgerundete Ecken 2">
            <a:extLst>
              <a:ext uri="{FF2B5EF4-FFF2-40B4-BE49-F238E27FC236}">
                <a16:creationId xmlns:a16="http://schemas.microsoft.com/office/drawing/2014/main" id="{5FE987BC-E65A-40E1-8366-FB7794A5106B}"/>
              </a:ext>
            </a:extLst>
          </p:cNvPr>
          <p:cNvSpPr/>
          <p:nvPr/>
        </p:nvSpPr>
        <p:spPr>
          <a:xfrm>
            <a:off x="1114425" y="1133475"/>
            <a:ext cx="9458325" cy="46386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AT" dirty="0">
                <a:solidFill>
                  <a:schemeClr val="tx1"/>
                </a:solidFill>
                <a:latin typeface="Schulschrift" panose="02000603000000000000" pitchFamily="2" charset="0"/>
                <a:ea typeface="Schulschrift" panose="02000603000000000000" pitchFamily="2" charset="0"/>
              </a:rPr>
              <a:t>Du hast nun gelernt, was eine Entwicklung ist und einige Fotos gesehen.</a:t>
            </a:r>
          </a:p>
          <a:p>
            <a:pPr marL="285750" indent="-285750" algn="ctr">
              <a:lnSpc>
                <a:spcPct val="150000"/>
              </a:lnSpc>
              <a:buFontTx/>
              <a:buChar char="-"/>
            </a:pPr>
            <a:r>
              <a:rPr lang="de-AT" dirty="0">
                <a:solidFill>
                  <a:schemeClr val="tx1"/>
                </a:solidFill>
                <a:latin typeface="Schulschrift" panose="02000603000000000000" pitchFamily="2" charset="0"/>
                <a:ea typeface="Schulschrift" panose="02000603000000000000" pitchFamily="2" charset="0"/>
              </a:rPr>
              <a:t>Erkläre in deinen eigenen Worten, was eine Entwicklung ist! </a:t>
            </a:r>
          </a:p>
          <a:p>
            <a:pPr marL="285750" indent="-285750" algn="ctr">
              <a:lnSpc>
                <a:spcPct val="150000"/>
              </a:lnSpc>
              <a:buFontTx/>
              <a:buChar char="-"/>
            </a:pPr>
            <a:r>
              <a:rPr lang="de-AT" dirty="0">
                <a:solidFill>
                  <a:schemeClr val="tx1"/>
                </a:solidFill>
                <a:latin typeface="Schulschrift" panose="02000603000000000000" pitchFamily="2" charset="0"/>
                <a:ea typeface="Schulschrift" panose="02000603000000000000" pitchFamily="2" charset="0"/>
              </a:rPr>
              <a:t>Beschreibe den Unterschied der Bilder von früher und heute!</a:t>
            </a: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solidFill>
                <a:schemeClr val="tx1"/>
              </a:solidFill>
              <a:latin typeface="Schulschrift" panose="02000603000000000000" pitchFamily="2" charset="0"/>
              <a:ea typeface="Schulschrift" panose="02000603000000000000" pitchFamily="2" charset="0"/>
            </a:endParaRPr>
          </a:p>
          <a:p>
            <a:pPr algn="ctr">
              <a:lnSpc>
                <a:spcPct val="150000"/>
              </a:lnSpc>
            </a:pPr>
            <a:endParaRPr lang="de-AT" dirty="0">
              <a:solidFill>
                <a:schemeClr val="tx1"/>
              </a:solidFill>
              <a:latin typeface="Schulschrift" panose="02000603000000000000" pitchFamily="2" charset="0"/>
              <a:ea typeface="Schulschrift" panose="02000603000000000000" pitchFamily="2" charset="0"/>
            </a:endParaRPr>
          </a:p>
        </p:txBody>
      </p:sp>
      <p:graphicFrame>
        <p:nvGraphicFramePr>
          <p:cNvPr id="4" name="Tabelle 4">
            <a:extLst>
              <a:ext uri="{FF2B5EF4-FFF2-40B4-BE49-F238E27FC236}">
                <a16:creationId xmlns:a16="http://schemas.microsoft.com/office/drawing/2014/main" id="{CCC83993-7139-4420-9027-8F0856FC8F43}"/>
              </a:ext>
            </a:extLst>
          </p:cNvPr>
          <p:cNvGraphicFramePr>
            <a:graphicFrameLocks noGrp="1"/>
          </p:cNvGraphicFramePr>
          <p:nvPr>
            <p:extLst>
              <p:ext uri="{D42A27DB-BD31-4B8C-83A1-F6EECF244321}">
                <p14:modId xmlns:p14="http://schemas.microsoft.com/office/powerpoint/2010/main" val="565487133"/>
              </p:ext>
            </p:extLst>
          </p:nvPr>
        </p:nvGraphicFramePr>
        <p:xfrm>
          <a:off x="1385886" y="3015190"/>
          <a:ext cx="8915401" cy="2490258"/>
        </p:xfrm>
        <a:graphic>
          <a:graphicData uri="http://schemas.openxmlformats.org/drawingml/2006/table">
            <a:tbl>
              <a:tblPr firstRow="1" bandRow="1">
                <a:tableStyleId>{5940675A-B579-460E-94D1-54222C63F5DA}</a:tableStyleId>
              </a:tblPr>
              <a:tblGrid>
                <a:gridCol w="8915401">
                  <a:extLst>
                    <a:ext uri="{9D8B030D-6E8A-4147-A177-3AD203B41FA5}">
                      <a16:colId xmlns:a16="http://schemas.microsoft.com/office/drawing/2014/main" val="2354563591"/>
                    </a:ext>
                  </a:extLst>
                </a:gridCol>
              </a:tblGrid>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9644791"/>
                  </a:ext>
                </a:extLst>
              </a:tr>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9510891"/>
                  </a:ext>
                </a:extLst>
              </a:tr>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2461958"/>
                  </a:ext>
                </a:extLst>
              </a:tr>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935365"/>
                  </a:ext>
                </a:extLst>
              </a:tr>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784311"/>
                  </a:ext>
                </a:extLst>
              </a:tr>
              <a:tr h="415043">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033433"/>
                  </a:ext>
                </a:extLst>
              </a:tr>
            </a:tbl>
          </a:graphicData>
        </a:graphic>
      </p:graphicFrame>
      <p:pic>
        <p:nvPicPr>
          <p:cNvPr id="5" name="Grafik 4">
            <a:extLst>
              <a:ext uri="{FF2B5EF4-FFF2-40B4-BE49-F238E27FC236}">
                <a16:creationId xmlns:a16="http://schemas.microsoft.com/office/drawing/2014/main" id="{ED60143D-7127-4FA9-9BFB-11C895A5D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252" y="353462"/>
            <a:ext cx="2570902" cy="512038"/>
          </a:xfrm>
          <a:prstGeom prst="rect">
            <a:avLst/>
          </a:prstGeom>
        </p:spPr>
      </p:pic>
    </p:spTree>
    <p:extLst>
      <p:ext uri="{BB962C8B-B14F-4D97-AF65-F5344CB8AC3E}">
        <p14:creationId xmlns:p14="http://schemas.microsoft.com/office/powerpoint/2010/main" val="159405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3FDD760-8A81-4DD9-B45A-40538F181630}"/>
              </a:ext>
            </a:extLst>
          </p:cNvPr>
          <p:cNvSpPr txBox="1"/>
          <p:nvPr/>
        </p:nvSpPr>
        <p:spPr>
          <a:xfrm>
            <a:off x="476249" y="276225"/>
            <a:ext cx="11096625" cy="6278642"/>
          </a:xfrm>
          <a:custGeom>
            <a:avLst/>
            <a:gdLst>
              <a:gd name="connsiteX0" fmla="*/ 0 w 11096625"/>
              <a:gd name="connsiteY0" fmla="*/ 0 h 6278642"/>
              <a:gd name="connsiteX1" fmla="*/ 694999 w 11096625"/>
              <a:gd name="connsiteY1" fmla="*/ 0 h 6278642"/>
              <a:gd name="connsiteX2" fmla="*/ 1500965 w 11096625"/>
              <a:gd name="connsiteY2" fmla="*/ 0 h 6278642"/>
              <a:gd name="connsiteX3" fmla="*/ 2195964 w 11096625"/>
              <a:gd name="connsiteY3" fmla="*/ 0 h 6278642"/>
              <a:gd name="connsiteX4" fmla="*/ 2779997 w 11096625"/>
              <a:gd name="connsiteY4" fmla="*/ 0 h 6278642"/>
              <a:gd name="connsiteX5" fmla="*/ 3474996 w 11096625"/>
              <a:gd name="connsiteY5" fmla="*/ 0 h 6278642"/>
              <a:gd name="connsiteX6" fmla="*/ 3948062 w 11096625"/>
              <a:gd name="connsiteY6" fmla="*/ 0 h 6278642"/>
              <a:gd name="connsiteX7" fmla="*/ 4643062 w 11096625"/>
              <a:gd name="connsiteY7" fmla="*/ 0 h 6278642"/>
              <a:gd name="connsiteX8" fmla="*/ 5338061 w 11096625"/>
              <a:gd name="connsiteY8" fmla="*/ 0 h 6278642"/>
              <a:gd name="connsiteX9" fmla="*/ 6144026 w 11096625"/>
              <a:gd name="connsiteY9" fmla="*/ 0 h 6278642"/>
              <a:gd name="connsiteX10" fmla="*/ 6617093 w 11096625"/>
              <a:gd name="connsiteY10" fmla="*/ 0 h 6278642"/>
              <a:gd name="connsiteX11" fmla="*/ 6979193 w 11096625"/>
              <a:gd name="connsiteY11" fmla="*/ 0 h 6278642"/>
              <a:gd name="connsiteX12" fmla="*/ 7785158 w 11096625"/>
              <a:gd name="connsiteY12" fmla="*/ 0 h 6278642"/>
              <a:gd name="connsiteX13" fmla="*/ 8591124 w 11096625"/>
              <a:gd name="connsiteY13" fmla="*/ 0 h 6278642"/>
              <a:gd name="connsiteX14" fmla="*/ 9175157 w 11096625"/>
              <a:gd name="connsiteY14" fmla="*/ 0 h 6278642"/>
              <a:gd name="connsiteX15" fmla="*/ 9759190 w 11096625"/>
              <a:gd name="connsiteY15" fmla="*/ 0 h 6278642"/>
              <a:gd name="connsiteX16" fmla="*/ 10121290 w 11096625"/>
              <a:gd name="connsiteY16" fmla="*/ 0 h 6278642"/>
              <a:gd name="connsiteX17" fmla="*/ 10483390 w 11096625"/>
              <a:gd name="connsiteY17" fmla="*/ 0 h 6278642"/>
              <a:gd name="connsiteX18" fmla="*/ 11096625 w 11096625"/>
              <a:gd name="connsiteY18" fmla="*/ 0 h 6278642"/>
              <a:gd name="connsiteX19" fmla="*/ 11096625 w 11096625"/>
              <a:gd name="connsiteY19" fmla="*/ 382426 h 6278642"/>
              <a:gd name="connsiteX20" fmla="*/ 11096625 w 11096625"/>
              <a:gd name="connsiteY20" fmla="*/ 953212 h 6278642"/>
              <a:gd name="connsiteX21" fmla="*/ 11096625 w 11096625"/>
              <a:gd name="connsiteY21" fmla="*/ 1649570 h 6278642"/>
              <a:gd name="connsiteX22" fmla="*/ 11096625 w 11096625"/>
              <a:gd name="connsiteY22" fmla="*/ 2283143 h 6278642"/>
              <a:gd name="connsiteX23" fmla="*/ 11096625 w 11096625"/>
              <a:gd name="connsiteY23" fmla="*/ 2853928 h 6278642"/>
              <a:gd name="connsiteX24" fmla="*/ 11096625 w 11096625"/>
              <a:gd name="connsiteY24" fmla="*/ 3236355 h 6278642"/>
              <a:gd name="connsiteX25" fmla="*/ 11096625 w 11096625"/>
              <a:gd name="connsiteY25" fmla="*/ 3618781 h 6278642"/>
              <a:gd name="connsiteX26" fmla="*/ 11096625 w 11096625"/>
              <a:gd name="connsiteY26" fmla="*/ 4252353 h 6278642"/>
              <a:gd name="connsiteX27" fmla="*/ 11096625 w 11096625"/>
              <a:gd name="connsiteY27" fmla="*/ 4823139 h 6278642"/>
              <a:gd name="connsiteX28" fmla="*/ 11096625 w 11096625"/>
              <a:gd name="connsiteY28" fmla="*/ 5393924 h 6278642"/>
              <a:gd name="connsiteX29" fmla="*/ 11096625 w 11096625"/>
              <a:gd name="connsiteY29" fmla="*/ 6278642 h 6278642"/>
              <a:gd name="connsiteX30" fmla="*/ 10623558 w 11096625"/>
              <a:gd name="connsiteY30" fmla="*/ 6278642 h 6278642"/>
              <a:gd name="connsiteX31" fmla="*/ 10150492 w 11096625"/>
              <a:gd name="connsiteY31" fmla="*/ 6278642 h 6278642"/>
              <a:gd name="connsiteX32" fmla="*/ 9455493 w 11096625"/>
              <a:gd name="connsiteY32" fmla="*/ 6278642 h 6278642"/>
              <a:gd name="connsiteX33" fmla="*/ 8871460 w 11096625"/>
              <a:gd name="connsiteY33" fmla="*/ 6278642 h 6278642"/>
              <a:gd name="connsiteX34" fmla="*/ 8287427 w 11096625"/>
              <a:gd name="connsiteY34" fmla="*/ 6278642 h 6278642"/>
              <a:gd name="connsiteX35" fmla="*/ 7592428 w 11096625"/>
              <a:gd name="connsiteY35" fmla="*/ 6278642 h 6278642"/>
              <a:gd name="connsiteX36" fmla="*/ 7230327 w 11096625"/>
              <a:gd name="connsiteY36" fmla="*/ 6278642 h 6278642"/>
              <a:gd name="connsiteX37" fmla="*/ 6646294 w 11096625"/>
              <a:gd name="connsiteY37" fmla="*/ 6278642 h 6278642"/>
              <a:gd name="connsiteX38" fmla="*/ 5840329 w 11096625"/>
              <a:gd name="connsiteY38" fmla="*/ 6278642 h 6278642"/>
              <a:gd name="connsiteX39" fmla="*/ 5256296 w 11096625"/>
              <a:gd name="connsiteY39" fmla="*/ 6278642 h 6278642"/>
              <a:gd name="connsiteX40" fmla="*/ 5005162 w 11096625"/>
              <a:gd name="connsiteY40" fmla="*/ 6278642 h 6278642"/>
              <a:gd name="connsiteX41" fmla="*/ 4754028 w 11096625"/>
              <a:gd name="connsiteY41" fmla="*/ 6278642 h 6278642"/>
              <a:gd name="connsiteX42" fmla="*/ 4280961 w 11096625"/>
              <a:gd name="connsiteY42" fmla="*/ 6278642 h 6278642"/>
              <a:gd name="connsiteX43" fmla="*/ 3474996 w 11096625"/>
              <a:gd name="connsiteY43" fmla="*/ 6278642 h 6278642"/>
              <a:gd name="connsiteX44" fmla="*/ 3001929 w 11096625"/>
              <a:gd name="connsiteY44" fmla="*/ 6278642 h 6278642"/>
              <a:gd name="connsiteX45" fmla="*/ 2528862 w 11096625"/>
              <a:gd name="connsiteY45" fmla="*/ 6278642 h 6278642"/>
              <a:gd name="connsiteX46" fmla="*/ 1833863 w 11096625"/>
              <a:gd name="connsiteY46" fmla="*/ 6278642 h 6278642"/>
              <a:gd name="connsiteX47" fmla="*/ 1027898 w 11096625"/>
              <a:gd name="connsiteY47" fmla="*/ 6278642 h 6278642"/>
              <a:gd name="connsiteX48" fmla="*/ 554831 w 11096625"/>
              <a:gd name="connsiteY48" fmla="*/ 6278642 h 6278642"/>
              <a:gd name="connsiteX49" fmla="*/ 0 w 11096625"/>
              <a:gd name="connsiteY49" fmla="*/ 6278642 h 6278642"/>
              <a:gd name="connsiteX50" fmla="*/ 0 w 11096625"/>
              <a:gd name="connsiteY50" fmla="*/ 5707856 h 6278642"/>
              <a:gd name="connsiteX51" fmla="*/ 0 w 11096625"/>
              <a:gd name="connsiteY51" fmla="*/ 5325430 h 6278642"/>
              <a:gd name="connsiteX52" fmla="*/ 0 w 11096625"/>
              <a:gd name="connsiteY52" fmla="*/ 4754644 h 6278642"/>
              <a:gd name="connsiteX53" fmla="*/ 0 w 11096625"/>
              <a:gd name="connsiteY53" fmla="*/ 4309432 h 6278642"/>
              <a:gd name="connsiteX54" fmla="*/ 0 w 11096625"/>
              <a:gd name="connsiteY54" fmla="*/ 3801432 h 6278642"/>
              <a:gd name="connsiteX55" fmla="*/ 0 w 11096625"/>
              <a:gd name="connsiteY55" fmla="*/ 3419006 h 6278642"/>
              <a:gd name="connsiteX56" fmla="*/ 0 w 11096625"/>
              <a:gd name="connsiteY56" fmla="*/ 2785434 h 6278642"/>
              <a:gd name="connsiteX57" fmla="*/ 0 w 11096625"/>
              <a:gd name="connsiteY57" fmla="*/ 2277435 h 6278642"/>
              <a:gd name="connsiteX58" fmla="*/ 0 w 11096625"/>
              <a:gd name="connsiteY58" fmla="*/ 1581076 h 6278642"/>
              <a:gd name="connsiteX59" fmla="*/ 0 w 11096625"/>
              <a:gd name="connsiteY59" fmla="*/ 947504 h 6278642"/>
              <a:gd name="connsiteX60" fmla="*/ 0 w 11096625"/>
              <a:gd name="connsiteY60" fmla="*/ 565078 h 6278642"/>
              <a:gd name="connsiteX61" fmla="*/ 0 w 11096625"/>
              <a:gd name="connsiteY61" fmla="*/ 0 h 62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096625" h="6278642" extrusionOk="0">
                <a:moveTo>
                  <a:pt x="0" y="0"/>
                </a:moveTo>
                <a:cubicBezTo>
                  <a:pt x="342714" y="-32299"/>
                  <a:pt x="534157" y="75072"/>
                  <a:pt x="694999" y="0"/>
                </a:cubicBezTo>
                <a:cubicBezTo>
                  <a:pt x="855841" y="-75072"/>
                  <a:pt x="1237036" y="38927"/>
                  <a:pt x="1500965" y="0"/>
                </a:cubicBezTo>
                <a:cubicBezTo>
                  <a:pt x="1764894" y="-38927"/>
                  <a:pt x="1989259" y="66391"/>
                  <a:pt x="2195964" y="0"/>
                </a:cubicBezTo>
                <a:cubicBezTo>
                  <a:pt x="2402669" y="-66391"/>
                  <a:pt x="2520424" y="240"/>
                  <a:pt x="2779997" y="0"/>
                </a:cubicBezTo>
                <a:cubicBezTo>
                  <a:pt x="3039570" y="-240"/>
                  <a:pt x="3156202" y="17270"/>
                  <a:pt x="3474996" y="0"/>
                </a:cubicBezTo>
                <a:cubicBezTo>
                  <a:pt x="3793790" y="-17270"/>
                  <a:pt x="3821277" y="40935"/>
                  <a:pt x="3948062" y="0"/>
                </a:cubicBezTo>
                <a:cubicBezTo>
                  <a:pt x="4074847" y="-40935"/>
                  <a:pt x="4335842" y="72565"/>
                  <a:pt x="4643062" y="0"/>
                </a:cubicBezTo>
                <a:cubicBezTo>
                  <a:pt x="4950282" y="-72565"/>
                  <a:pt x="5150104" y="19621"/>
                  <a:pt x="5338061" y="0"/>
                </a:cubicBezTo>
                <a:cubicBezTo>
                  <a:pt x="5526018" y="-19621"/>
                  <a:pt x="5763764" y="59249"/>
                  <a:pt x="6144026" y="0"/>
                </a:cubicBezTo>
                <a:cubicBezTo>
                  <a:pt x="6524289" y="-59249"/>
                  <a:pt x="6450121" y="36153"/>
                  <a:pt x="6617093" y="0"/>
                </a:cubicBezTo>
                <a:cubicBezTo>
                  <a:pt x="6784065" y="-36153"/>
                  <a:pt x="6891521" y="235"/>
                  <a:pt x="6979193" y="0"/>
                </a:cubicBezTo>
                <a:cubicBezTo>
                  <a:pt x="7066865" y="-235"/>
                  <a:pt x="7390168" y="67755"/>
                  <a:pt x="7785158" y="0"/>
                </a:cubicBezTo>
                <a:cubicBezTo>
                  <a:pt x="8180149" y="-67755"/>
                  <a:pt x="8337247" y="22460"/>
                  <a:pt x="8591124" y="0"/>
                </a:cubicBezTo>
                <a:cubicBezTo>
                  <a:pt x="8845001" y="-22460"/>
                  <a:pt x="8973774" y="38407"/>
                  <a:pt x="9175157" y="0"/>
                </a:cubicBezTo>
                <a:cubicBezTo>
                  <a:pt x="9376540" y="-38407"/>
                  <a:pt x="9545187" y="39064"/>
                  <a:pt x="9759190" y="0"/>
                </a:cubicBezTo>
                <a:cubicBezTo>
                  <a:pt x="9973193" y="-39064"/>
                  <a:pt x="9969737" y="12926"/>
                  <a:pt x="10121290" y="0"/>
                </a:cubicBezTo>
                <a:cubicBezTo>
                  <a:pt x="10272843" y="-12926"/>
                  <a:pt x="10322619" y="28764"/>
                  <a:pt x="10483390" y="0"/>
                </a:cubicBezTo>
                <a:cubicBezTo>
                  <a:pt x="10644161" y="-28764"/>
                  <a:pt x="10868771" y="79"/>
                  <a:pt x="11096625" y="0"/>
                </a:cubicBezTo>
                <a:cubicBezTo>
                  <a:pt x="11131509" y="85081"/>
                  <a:pt x="11083896" y="269971"/>
                  <a:pt x="11096625" y="382426"/>
                </a:cubicBezTo>
                <a:cubicBezTo>
                  <a:pt x="11109354" y="494881"/>
                  <a:pt x="11060555" y="810793"/>
                  <a:pt x="11096625" y="953212"/>
                </a:cubicBezTo>
                <a:cubicBezTo>
                  <a:pt x="11132695" y="1095631"/>
                  <a:pt x="11063901" y="1434411"/>
                  <a:pt x="11096625" y="1649570"/>
                </a:cubicBezTo>
                <a:cubicBezTo>
                  <a:pt x="11129349" y="1864729"/>
                  <a:pt x="11063811" y="2090418"/>
                  <a:pt x="11096625" y="2283143"/>
                </a:cubicBezTo>
                <a:cubicBezTo>
                  <a:pt x="11129439" y="2475868"/>
                  <a:pt x="11054907" y="2626706"/>
                  <a:pt x="11096625" y="2853928"/>
                </a:cubicBezTo>
                <a:cubicBezTo>
                  <a:pt x="11138343" y="3081151"/>
                  <a:pt x="11051606" y="3073198"/>
                  <a:pt x="11096625" y="3236355"/>
                </a:cubicBezTo>
                <a:cubicBezTo>
                  <a:pt x="11141644" y="3399512"/>
                  <a:pt x="11072700" y="3468553"/>
                  <a:pt x="11096625" y="3618781"/>
                </a:cubicBezTo>
                <a:cubicBezTo>
                  <a:pt x="11120550" y="3769009"/>
                  <a:pt x="11082298" y="4060960"/>
                  <a:pt x="11096625" y="4252353"/>
                </a:cubicBezTo>
                <a:cubicBezTo>
                  <a:pt x="11110952" y="4443746"/>
                  <a:pt x="11073025" y="4694598"/>
                  <a:pt x="11096625" y="4823139"/>
                </a:cubicBezTo>
                <a:cubicBezTo>
                  <a:pt x="11120225" y="4951680"/>
                  <a:pt x="11085736" y="5216776"/>
                  <a:pt x="11096625" y="5393924"/>
                </a:cubicBezTo>
                <a:cubicBezTo>
                  <a:pt x="11107514" y="5571073"/>
                  <a:pt x="11055841" y="5874076"/>
                  <a:pt x="11096625" y="6278642"/>
                </a:cubicBezTo>
                <a:cubicBezTo>
                  <a:pt x="10986497" y="6329158"/>
                  <a:pt x="10851241" y="6277179"/>
                  <a:pt x="10623558" y="6278642"/>
                </a:cubicBezTo>
                <a:cubicBezTo>
                  <a:pt x="10395875" y="6280105"/>
                  <a:pt x="10338811" y="6243497"/>
                  <a:pt x="10150492" y="6278642"/>
                </a:cubicBezTo>
                <a:cubicBezTo>
                  <a:pt x="9962173" y="6313787"/>
                  <a:pt x="9703926" y="6251061"/>
                  <a:pt x="9455493" y="6278642"/>
                </a:cubicBezTo>
                <a:cubicBezTo>
                  <a:pt x="9207060" y="6306223"/>
                  <a:pt x="9155953" y="6266862"/>
                  <a:pt x="8871460" y="6278642"/>
                </a:cubicBezTo>
                <a:cubicBezTo>
                  <a:pt x="8586967" y="6290422"/>
                  <a:pt x="8433975" y="6250963"/>
                  <a:pt x="8287427" y="6278642"/>
                </a:cubicBezTo>
                <a:cubicBezTo>
                  <a:pt x="8140879" y="6306321"/>
                  <a:pt x="7792431" y="6209149"/>
                  <a:pt x="7592428" y="6278642"/>
                </a:cubicBezTo>
                <a:cubicBezTo>
                  <a:pt x="7392425" y="6348135"/>
                  <a:pt x="7390226" y="6243374"/>
                  <a:pt x="7230327" y="6278642"/>
                </a:cubicBezTo>
                <a:cubicBezTo>
                  <a:pt x="7070428" y="6313910"/>
                  <a:pt x="6841668" y="6224178"/>
                  <a:pt x="6646294" y="6278642"/>
                </a:cubicBezTo>
                <a:cubicBezTo>
                  <a:pt x="6450920" y="6333106"/>
                  <a:pt x="6084865" y="6241392"/>
                  <a:pt x="5840329" y="6278642"/>
                </a:cubicBezTo>
                <a:cubicBezTo>
                  <a:pt x="5595793" y="6315892"/>
                  <a:pt x="5403360" y="6248278"/>
                  <a:pt x="5256296" y="6278642"/>
                </a:cubicBezTo>
                <a:cubicBezTo>
                  <a:pt x="5109232" y="6309006"/>
                  <a:pt x="5110244" y="6271787"/>
                  <a:pt x="5005162" y="6278642"/>
                </a:cubicBezTo>
                <a:cubicBezTo>
                  <a:pt x="4900080" y="6285497"/>
                  <a:pt x="4814057" y="6265056"/>
                  <a:pt x="4754028" y="6278642"/>
                </a:cubicBezTo>
                <a:cubicBezTo>
                  <a:pt x="4693999" y="6292228"/>
                  <a:pt x="4403805" y="6231108"/>
                  <a:pt x="4280961" y="6278642"/>
                </a:cubicBezTo>
                <a:cubicBezTo>
                  <a:pt x="4158117" y="6326176"/>
                  <a:pt x="3770201" y="6200079"/>
                  <a:pt x="3474996" y="6278642"/>
                </a:cubicBezTo>
                <a:cubicBezTo>
                  <a:pt x="3179791" y="6357205"/>
                  <a:pt x="3190367" y="6263007"/>
                  <a:pt x="3001929" y="6278642"/>
                </a:cubicBezTo>
                <a:cubicBezTo>
                  <a:pt x="2813491" y="6294277"/>
                  <a:pt x="2665135" y="6242606"/>
                  <a:pt x="2528862" y="6278642"/>
                </a:cubicBezTo>
                <a:cubicBezTo>
                  <a:pt x="2392589" y="6314678"/>
                  <a:pt x="2087399" y="6218408"/>
                  <a:pt x="1833863" y="6278642"/>
                </a:cubicBezTo>
                <a:cubicBezTo>
                  <a:pt x="1580327" y="6338876"/>
                  <a:pt x="1430621" y="6275092"/>
                  <a:pt x="1027898" y="6278642"/>
                </a:cubicBezTo>
                <a:cubicBezTo>
                  <a:pt x="625175" y="6282192"/>
                  <a:pt x="719129" y="6242433"/>
                  <a:pt x="554831" y="6278642"/>
                </a:cubicBezTo>
                <a:cubicBezTo>
                  <a:pt x="390533" y="6314851"/>
                  <a:pt x="206870" y="6249488"/>
                  <a:pt x="0" y="6278642"/>
                </a:cubicBezTo>
                <a:cubicBezTo>
                  <a:pt x="-8406" y="6073340"/>
                  <a:pt x="19142" y="5885740"/>
                  <a:pt x="0" y="5707856"/>
                </a:cubicBezTo>
                <a:cubicBezTo>
                  <a:pt x="-19142" y="5529972"/>
                  <a:pt x="17681" y="5476924"/>
                  <a:pt x="0" y="5325430"/>
                </a:cubicBezTo>
                <a:cubicBezTo>
                  <a:pt x="-17681" y="5173936"/>
                  <a:pt x="55431" y="4899524"/>
                  <a:pt x="0" y="4754644"/>
                </a:cubicBezTo>
                <a:cubicBezTo>
                  <a:pt x="-55431" y="4609764"/>
                  <a:pt x="50291" y="4442910"/>
                  <a:pt x="0" y="4309432"/>
                </a:cubicBezTo>
                <a:cubicBezTo>
                  <a:pt x="-50291" y="4175954"/>
                  <a:pt x="26117" y="3994408"/>
                  <a:pt x="0" y="3801432"/>
                </a:cubicBezTo>
                <a:cubicBezTo>
                  <a:pt x="-26117" y="3608456"/>
                  <a:pt x="28801" y="3551107"/>
                  <a:pt x="0" y="3419006"/>
                </a:cubicBezTo>
                <a:cubicBezTo>
                  <a:pt x="-28801" y="3286905"/>
                  <a:pt x="58411" y="3028878"/>
                  <a:pt x="0" y="2785434"/>
                </a:cubicBezTo>
                <a:cubicBezTo>
                  <a:pt x="-58411" y="2541990"/>
                  <a:pt x="27799" y="2405649"/>
                  <a:pt x="0" y="2277435"/>
                </a:cubicBezTo>
                <a:cubicBezTo>
                  <a:pt x="-27799" y="2149221"/>
                  <a:pt x="23756" y="1733492"/>
                  <a:pt x="0" y="1581076"/>
                </a:cubicBezTo>
                <a:cubicBezTo>
                  <a:pt x="-23756" y="1428660"/>
                  <a:pt x="53512" y="1234416"/>
                  <a:pt x="0" y="947504"/>
                </a:cubicBezTo>
                <a:cubicBezTo>
                  <a:pt x="-53512" y="660592"/>
                  <a:pt x="12219" y="712786"/>
                  <a:pt x="0" y="565078"/>
                </a:cubicBezTo>
                <a:cubicBezTo>
                  <a:pt x="-12219" y="417370"/>
                  <a:pt x="48746" y="253017"/>
                  <a:pt x="0" y="0"/>
                </a:cubicBezTo>
                <a:close/>
              </a:path>
            </a:pathLst>
          </a:custGeom>
          <a:noFill/>
          <a:ln>
            <a:solidFill>
              <a:schemeClr val="tx1"/>
            </a:solidFill>
            <a:extLst>
              <a:ext uri="{C807C97D-BFC1-408E-A445-0C87EB9F89A2}">
                <ask:lineSketchStyleProps xmlns:ask="http://schemas.microsoft.com/office/drawing/2018/sketchyshapes" sd="3322221360">
                  <a:prstGeom prst="rect">
                    <a:avLst/>
                  </a:prstGeom>
                  <ask:type>
                    <ask:lineSketchScribble/>
                  </ask:type>
                </ask:lineSketchStyleProps>
              </a:ext>
            </a:extLst>
          </a:ln>
        </p:spPr>
        <p:txBody>
          <a:bodyPr wrap="square" rtlCol="0">
            <a:spAutoFit/>
          </a:bodyPr>
          <a:lstStyle/>
          <a:p>
            <a:pPr algn="ctr"/>
            <a:r>
              <a:rPr lang="de-AT" sz="2400" b="1" dirty="0">
                <a:latin typeface="Schulschrift" panose="02000603000000000000" pitchFamily="2" charset="0"/>
                <a:ea typeface="Schulschrift" panose="02000603000000000000" pitchFamily="2" charset="0"/>
              </a:rPr>
              <a:t>Entwicklung und Veränderung</a:t>
            </a: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p:txBody>
      </p:sp>
      <p:sp>
        <p:nvSpPr>
          <p:cNvPr id="3" name="Rechteck: abgerundete Ecken 2">
            <a:extLst>
              <a:ext uri="{FF2B5EF4-FFF2-40B4-BE49-F238E27FC236}">
                <a16:creationId xmlns:a16="http://schemas.microsoft.com/office/drawing/2014/main" id="{CEE8F592-76BD-4976-938F-B5C102425999}"/>
              </a:ext>
            </a:extLst>
          </p:cNvPr>
          <p:cNvSpPr/>
          <p:nvPr/>
        </p:nvSpPr>
        <p:spPr>
          <a:xfrm>
            <a:off x="933447" y="1009650"/>
            <a:ext cx="10182225" cy="52292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u="sng" dirty="0">
                <a:solidFill>
                  <a:schemeClr val="tx1"/>
                </a:solidFill>
                <a:latin typeface="Schulschrift" panose="02000603000000000000" pitchFamily="2" charset="0"/>
                <a:ea typeface="Schulschrift" panose="02000603000000000000" pitchFamily="2" charset="0"/>
              </a:rPr>
              <a:t>Entwicklung der Berufe</a:t>
            </a:r>
          </a:p>
          <a:p>
            <a:pPr algn="ctr"/>
            <a:endParaRPr lang="de-AT" dirty="0">
              <a:solidFill>
                <a:schemeClr val="tx1"/>
              </a:solidFill>
              <a:latin typeface="Schulschrift" panose="02000603000000000000" pitchFamily="2" charset="0"/>
              <a:ea typeface="Schulschrift" panose="02000603000000000000" pitchFamily="2" charset="0"/>
            </a:endParaRPr>
          </a:p>
          <a:p>
            <a:pPr algn="ctr"/>
            <a:r>
              <a:rPr lang="de-AT" dirty="0">
                <a:solidFill>
                  <a:schemeClr val="tx1"/>
                </a:solidFill>
                <a:latin typeface="Schulschrift" panose="02000603000000000000" pitchFamily="2" charset="0"/>
                <a:ea typeface="Schulschrift" panose="02000603000000000000" pitchFamily="2" charset="0"/>
              </a:rPr>
              <a:t>Im Laufe der Jahre hat sich nicht nur das Auto oder das Telefon verändert und entwickelt, auch die Lebensweisen, Berufe und die Arbeitswelt der Gesellschaft hat sich weiterentwickelt. Berufe haben sich verändert, einige Berufe wurden durch Maschinen ersetzt, manche sind inzwischen sogar komplett ausgestorben.</a:t>
            </a:r>
          </a:p>
          <a:p>
            <a:pPr algn="ctr"/>
            <a:endParaRPr lang="de-AT" dirty="0">
              <a:solidFill>
                <a:schemeClr val="tx1"/>
              </a:solidFill>
              <a:latin typeface="Schulschrift" panose="02000603000000000000" pitchFamily="2" charset="0"/>
              <a:ea typeface="Schulschrift" panose="02000603000000000000" pitchFamily="2" charset="0"/>
            </a:endParaRPr>
          </a:p>
          <a:p>
            <a:pPr algn="ctr"/>
            <a:endParaRPr lang="de-AT" dirty="0">
              <a:solidFill>
                <a:schemeClr val="tx1"/>
              </a:solidFill>
              <a:latin typeface="Schulschrift" panose="02000603000000000000" pitchFamily="2" charset="0"/>
              <a:ea typeface="Schulschrift" panose="02000603000000000000" pitchFamily="2" charset="0"/>
            </a:endParaRPr>
          </a:p>
          <a:p>
            <a:pPr algn="ctr"/>
            <a:r>
              <a:rPr lang="de-AT" dirty="0">
                <a:solidFill>
                  <a:schemeClr val="tx1"/>
                </a:solidFill>
                <a:latin typeface="Schulschrift" panose="02000603000000000000" pitchFamily="2" charset="0"/>
                <a:ea typeface="Schulschrift" panose="02000603000000000000" pitchFamily="2" charset="0"/>
              </a:rPr>
              <a:t>Welche Berufe kennst du? Schreibe hier mindestens 5 Berufe auf!</a:t>
            </a:r>
          </a:p>
          <a:p>
            <a:pPr algn="ctr"/>
            <a:endParaRPr lang="de-AT" dirty="0">
              <a:solidFill>
                <a:schemeClr val="tx1"/>
              </a:solidFill>
              <a:latin typeface="Schulschrift" panose="02000603000000000000" pitchFamily="2" charset="0"/>
              <a:ea typeface="Schulschrift" panose="02000603000000000000" pitchFamily="2" charset="0"/>
            </a:endParaRPr>
          </a:p>
          <a:p>
            <a:pPr algn="ctr"/>
            <a:endParaRPr lang="de-AT" dirty="0">
              <a:solidFill>
                <a:schemeClr val="tx1"/>
              </a:solidFill>
              <a:latin typeface="Schulschrift" panose="02000603000000000000" pitchFamily="2" charset="0"/>
              <a:ea typeface="Schulschrift" panose="02000603000000000000" pitchFamily="2" charset="0"/>
            </a:endParaRPr>
          </a:p>
          <a:p>
            <a:pPr algn="ctr"/>
            <a:endParaRPr lang="de-AT" dirty="0">
              <a:solidFill>
                <a:schemeClr val="tx1"/>
              </a:solidFill>
              <a:latin typeface="Schulschrift" panose="02000603000000000000" pitchFamily="2" charset="0"/>
              <a:ea typeface="Schulschrift" panose="02000603000000000000" pitchFamily="2" charset="0"/>
            </a:endParaRPr>
          </a:p>
          <a:p>
            <a:pPr algn="ctr"/>
            <a:endParaRPr lang="de-AT" dirty="0">
              <a:solidFill>
                <a:schemeClr val="tx1"/>
              </a:solidFill>
              <a:latin typeface="Schulschrift" panose="02000603000000000000" pitchFamily="2" charset="0"/>
              <a:ea typeface="Schulschrift" panose="02000603000000000000" pitchFamily="2" charset="0"/>
            </a:endParaRPr>
          </a:p>
          <a:p>
            <a:pPr algn="ctr"/>
            <a:endParaRPr lang="de-AT" dirty="0">
              <a:solidFill>
                <a:schemeClr val="tx1"/>
              </a:solidFill>
              <a:latin typeface="Schulschrift" panose="02000603000000000000" pitchFamily="2" charset="0"/>
              <a:ea typeface="Schulschrift" panose="02000603000000000000" pitchFamily="2" charset="0"/>
            </a:endParaRPr>
          </a:p>
          <a:p>
            <a:pPr algn="ctr"/>
            <a:endParaRPr lang="de-AT" dirty="0">
              <a:solidFill>
                <a:schemeClr val="tx1"/>
              </a:solidFill>
              <a:latin typeface="Schulschrift" panose="02000603000000000000" pitchFamily="2" charset="0"/>
              <a:ea typeface="Schulschrift" panose="02000603000000000000" pitchFamily="2" charset="0"/>
            </a:endParaRPr>
          </a:p>
        </p:txBody>
      </p:sp>
      <p:graphicFrame>
        <p:nvGraphicFramePr>
          <p:cNvPr id="4" name="Tabelle 4">
            <a:extLst>
              <a:ext uri="{FF2B5EF4-FFF2-40B4-BE49-F238E27FC236}">
                <a16:creationId xmlns:a16="http://schemas.microsoft.com/office/drawing/2014/main" id="{BCF07408-6C75-4F1E-84C1-6015A38AB809}"/>
              </a:ext>
            </a:extLst>
          </p:cNvPr>
          <p:cNvGraphicFramePr>
            <a:graphicFrameLocks noGrp="1"/>
          </p:cNvGraphicFramePr>
          <p:nvPr>
            <p:extLst>
              <p:ext uri="{D42A27DB-BD31-4B8C-83A1-F6EECF244321}">
                <p14:modId xmlns:p14="http://schemas.microsoft.com/office/powerpoint/2010/main" val="2594392598"/>
              </p:ext>
            </p:extLst>
          </p:nvPr>
        </p:nvGraphicFramePr>
        <p:xfrm>
          <a:off x="1982787" y="4106614"/>
          <a:ext cx="8226425" cy="1741736"/>
        </p:xfrm>
        <a:graphic>
          <a:graphicData uri="http://schemas.openxmlformats.org/drawingml/2006/table">
            <a:tbl>
              <a:tblPr firstRow="1" bandRow="1">
                <a:tableStyleId>{5940675A-B579-460E-94D1-54222C63F5DA}</a:tableStyleId>
              </a:tblPr>
              <a:tblGrid>
                <a:gridCol w="8226425">
                  <a:extLst>
                    <a:ext uri="{9D8B030D-6E8A-4147-A177-3AD203B41FA5}">
                      <a16:colId xmlns:a16="http://schemas.microsoft.com/office/drawing/2014/main" val="1180069693"/>
                    </a:ext>
                  </a:extLst>
                </a:gridCol>
              </a:tblGrid>
              <a:tr h="435434">
                <a:tc>
                  <a:txBody>
                    <a:bodyPr/>
                    <a:lstStyle/>
                    <a:p>
                      <a:endParaRPr lang="de-AT" dirty="0"/>
                    </a:p>
                  </a:txBody>
                  <a:tcPr>
                    <a:lnL w="12700" cap="flat" cmpd="sng" algn="ctr">
                      <a:noFill/>
                      <a:prstDash val="solid"/>
                      <a:round/>
                      <a:headEnd type="none" w="med" len="med"/>
                      <a:tailEnd type="none" w="med" len="med"/>
                    </a:lnL>
                    <a:lnR w="12700" cmpd="sng">
                      <a:noFill/>
                    </a:lnR>
                    <a:lnT w="12700" cmpd="sng">
                      <a:noFill/>
                    </a:lnT>
                  </a:tcPr>
                </a:tc>
                <a:extLst>
                  <a:ext uri="{0D108BD9-81ED-4DB2-BD59-A6C34878D82A}">
                    <a16:rowId xmlns:a16="http://schemas.microsoft.com/office/drawing/2014/main" val="38935381"/>
                  </a:ext>
                </a:extLst>
              </a:tr>
              <a:tr h="435434">
                <a:tc>
                  <a:txBody>
                    <a:bodyPr/>
                    <a:lstStyle/>
                    <a:p>
                      <a:endParaRPr lang="de-AT" dirty="0"/>
                    </a:p>
                  </a:txBody>
                  <a:tcPr>
                    <a:lnL w="12700" cap="flat" cmpd="sng" algn="ctr">
                      <a:noFill/>
                      <a:prstDash val="solid"/>
                      <a:round/>
                      <a:headEnd type="none" w="med" len="med"/>
                      <a:tailEnd type="none" w="med" len="med"/>
                    </a:lnL>
                    <a:lnR w="12700" cmpd="sng">
                      <a:noFill/>
                    </a:lnR>
                  </a:tcPr>
                </a:tc>
                <a:extLst>
                  <a:ext uri="{0D108BD9-81ED-4DB2-BD59-A6C34878D82A}">
                    <a16:rowId xmlns:a16="http://schemas.microsoft.com/office/drawing/2014/main" val="1964272753"/>
                  </a:ext>
                </a:extLst>
              </a:tr>
              <a:tr h="435434">
                <a:tc>
                  <a:txBody>
                    <a:bodyPr/>
                    <a:lstStyle/>
                    <a:p>
                      <a:endParaRPr lang="de-AT" dirty="0"/>
                    </a:p>
                  </a:txBody>
                  <a:tcPr>
                    <a:lnL w="12700" cap="flat" cmpd="sng" algn="ctr">
                      <a:noFill/>
                      <a:prstDash val="solid"/>
                      <a:round/>
                      <a:headEnd type="none" w="med" len="med"/>
                      <a:tailEnd type="none" w="med" len="med"/>
                    </a:lnL>
                    <a:lnR w="12700" cmpd="sng">
                      <a:noFill/>
                    </a:lnR>
                  </a:tcPr>
                </a:tc>
                <a:extLst>
                  <a:ext uri="{0D108BD9-81ED-4DB2-BD59-A6C34878D82A}">
                    <a16:rowId xmlns:a16="http://schemas.microsoft.com/office/drawing/2014/main" val="2902836940"/>
                  </a:ext>
                </a:extLst>
              </a:tr>
              <a:tr h="435434">
                <a:tc>
                  <a:txBody>
                    <a:bodyPr/>
                    <a:lstStyle/>
                    <a:p>
                      <a:endParaRPr lang="de-AT" dirty="0"/>
                    </a:p>
                  </a:txBody>
                  <a:tcPr>
                    <a:lnL w="12700" cap="flat" cmpd="sng" algn="ctr">
                      <a:noFill/>
                      <a:prstDash val="solid"/>
                      <a:round/>
                      <a:headEnd type="none" w="med" len="med"/>
                      <a:tailEnd type="none" w="med" len="med"/>
                    </a:lnL>
                    <a:lnR w="12700" cmpd="sng">
                      <a:noFill/>
                    </a:lnR>
                  </a:tcPr>
                </a:tc>
                <a:extLst>
                  <a:ext uri="{0D108BD9-81ED-4DB2-BD59-A6C34878D82A}">
                    <a16:rowId xmlns:a16="http://schemas.microsoft.com/office/drawing/2014/main" val="68255622"/>
                  </a:ext>
                </a:extLst>
              </a:tr>
            </a:tbl>
          </a:graphicData>
        </a:graphic>
      </p:graphicFrame>
      <p:pic>
        <p:nvPicPr>
          <p:cNvPr id="5" name="Grafik 4">
            <a:extLst>
              <a:ext uri="{FF2B5EF4-FFF2-40B4-BE49-F238E27FC236}">
                <a16:creationId xmlns:a16="http://schemas.microsoft.com/office/drawing/2014/main" id="{F2582706-E183-4A03-AF74-925AA084E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8952" y="130900"/>
            <a:ext cx="2570902" cy="512038"/>
          </a:xfrm>
          <a:prstGeom prst="rect">
            <a:avLst/>
          </a:prstGeom>
        </p:spPr>
      </p:pic>
    </p:spTree>
    <p:extLst>
      <p:ext uri="{BB962C8B-B14F-4D97-AF65-F5344CB8AC3E}">
        <p14:creationId xmlns:p14="http://schemas.microsoft.com/office/powerpoint/2010/main" val="214446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1002549-7772-4EBC-8D0E-25C9F639AC40}"/>
              </a:ext>
            </a:extLst>
          </p:cNvPr>
          <p:cNvSpPr txBox="1"/>
          <p:nvPr/>
        </p:nvSpPr>
        <p:spPr>
          <a:xfrm>
            <a:off x="457200" y="361950"/>
            <a:ext cx="11144250" cy="6093976"/>
          </a:xfrm>
          <a:custGeom>
            <a:avLst/>
            <a:gdLst>
              <a:gd name="connsiteX0" fmla="*/ 0 w 11144250"/>
              <a:gd name="connsiteY0" fmla="*/ 0 h 6093976"/>
              <a:gd name="connsiteX1" fmla="*/ 252212 w 11144250"/>
              <a:gd name="connsiteY1" fmla="*/ 0 h 6093976"/>
              <a:gd name="connsiteX2" fmla="*/ 504424 w 11144250"/>
              <a:gd name="connsiteY2" fmla="*/ 0 h 6093976"/>
              <a:gd name="connsiteX3" fmla="*/ 868078 w 11144250"/>
              <a:gd name="connsiteY3" fmla="*/ 0 h 6093976"/>
              <a:gd name="connsiteX4" fmla="*/ 1231733 w 11144250"/>
              <a:gd name="connsiteY4" fmla="*/ 0 h 6093976"/>
              <a:gd name="connsiteX5" fmla="*/ 1706830 w 11144250"/>
              <a:gd name="connsiteY5" fmla="*/ 0 h 6093976"/>
              <a:gd name="connsiteX6" fmla="*/ 2181927 w 11144250"/>
              <a:gd name="connsiteY6" fmla="*/ 0 h 6093976"/>
              <a:gd name="connsiteX7" fmla="*/ 2657024 w 11144250"/>
              <a:gd name="connsiteY7" fmla="*/ 0 h 6093976"/>
              <a:gd name="connsiteX8" fmla="*/ 3132121 w 11144250"/>
              <a:gd name="connsiteY8" fmla="*/ 0 h 6093976"/>
              <a:gd name="connsiteX9" fmla="*/ 3941545 w 11144250"/>
              <a:gd name="connsiteY9" fmla="*/ 0 h 6093976"/>
              <a:gd name="connsiteX10" fmla="*/ 4750970 w 11144250"/>
              <a:gd name="connsiteY10" fmla="*/ 0 h 6093976"/>
              <a:gd name="connsiteX11" fmla="*/ 5448952 w 11144250"/>
              <a:gd name="connsiteY11" fmla="*/ 0 h 6093976"/>
              <a:gd name="connsiteX12" fmla="*/ 5812606 w 11144250"/>
              <a:gd name="connsiteY12" fmla="*/ 0 h 6093976"/>
              <a:gd name="connsiteX13" fmla="*/ 6622031 w 11144250"/>
              <a:gd name="connsiteY13" fmla="*/ 0 h 6093976"/>
              <a:gd name="connsiteX14" fmla="*/ 7320013 w 11144250"/>
              <a:gd name="connsiteY14" fmla="*/ 0 h 6093976"/>
              <a:gd name="connsiteX15" fmla="*/ 8017995 w 11144250"/>
              <a:gd name="connsiteY15" fmla="*/ 0 h 6093976"/>
              <a:gd name="connsiteX16" fmla="*/ 8493092 w 11144250"/>
              <a:gd name="connsiteY16" fmla="*/ 0 h 6093976"/>
              <a:gd name="connsiteX17" fmla="*/ 9191074 w 11144250"/>
              <a:gd name="connsiteY17" fmla="*/ 0 h 6093976"/>
              <a:gd name="connsiteX18" fmla="*/ 10000498 w 11144250"/>
              <a:gd name="connsiteY18" fmla="*/ 0 h 6093976"/>
              <a:gd name="connsiteX19" fmla="*/ 11144250 w 11144250"/>
              <a:gd name="connsiteY19" fmla="*/ 0 h 6093976"/>
              <a:gd name="connsiteX20" fmla="*/ 11144250 w 11144250"/>
              <a:gd name="connsiteY20" fmla="*/ 432118 h 6093976"/>
              <a:gd name="connsiteX21" fmla="*/ 11144250 w 11144250"/>
              <a:gd name="connsiteY21" fmla="*/ 986116 h 6093976"/>
              <a:gd name="connsiteX22" fmla="*/ 11144250 w 11144250"/>
              <a:gd name="connsiteY22" fmla="*/ 1357295 h 6093976"/>
              <a:gd name="connsiteX23" fmla="*/ 11144250 w 11144250"/>
              <a:gd name="connsiteY23" fmla="*/ 1972232 h 6093976"/>
              <a:gd name="connsiteX24" fmla="*/ 11144250 w 11144250"/>
              <a:gd name="connsiteY24" fmla="*/ 2648110 h 6093976"/>
              <a:gd name="connsiteX25" fmla="*/ 11144250 w 11144250"/>
              <a:gd name="connsiteY25" fmla="*/ 3202107 h 6093976"/>
              <a:gd name="connsiteX26" fmla="*/ 11144250 w 11144250"/>
              <a:gd name="connsiteY26" fmla="*/ 3756105 h 6093976"/>
              <a:gd name="connsiteX27" fmla="*/ 11144250 w 11144250"/>
              <a:gd name="connsiteY27" fmla="*/ 4188224 h 6093976"/>
              <a:gd name="connsiteX28" fmla="*/ 11144250 w 11144250"/>
              <a:gd name="connsiteY28" fmla="*/ 4620342 h 6093976"/>
              <a:gd name="connsiteX29" fmla="*/ 11144250 w 11144250"/>
              <a:gd name="connsiteY29" fmla="*/ 4991520 h 6093976"/>
              <a:gd name="connsiteX30" fmla="*/ 11144250 w 11144250"/>
              <a:gd name="connsiteY30" fmla="*/ 5606458 h 6093976"/>
              <a:gd name="connsiteX31" fmla="*/ 11144250 w 11144250"/>
              <a:gd name="connsiteY31" fmla="*/ 6093976 h 6093976"/>
              <a:gd name="connsiteX32" fmla="*/ 10780596 w 11144250"/>
              <a:gd name="connsiteY32" fmla="*/ 6093976 h 6093976"/>
              <a:gd name="connsiteX33" fmla="*/ 10194056 w 11144250"/>
              <a:gd name="connsiteY33" fmla="*/ 6093976 h 6093976"/>
              <a:gd name="connsiteX34" fmla="*/ 9607517 w 11144250"/>
              <a:gd name="connsiteY34" fmla="*/ 6093976 h 6093976"/>
              <a:gd name="connsiteX35" fmla="*/ 9020977 w 11144250"/>
              <a:gd name="connsiteY35" fmla="*/ 6093976 h 6093976"/>
              <a:gd name="connsiteX36" fmla="*/ 8545880 w 11144250"/>
              <a:gd name="connsiteY36" fmla="*/ 6093976 h 6093976"/>
              <a:gd name="connsiteX37" fmla="*/ 7736456 w 11144250"/>
              <a:gd name="connsiteY37" fmla="*/ 6093976 h 6093976"/>
              <a:gd name="connsiteX38" fmla="*/ 7149916 w 11144250"/>
              <a:gd name="connsiteY38" fmla="*/ 6093976 h 6093976"/>
              <a:gd name="connsiteX39" fmla="*/ 6451934 w 11144250"/>
              <a:gd name="connsiteY39" fmla="*/ 6093976 h 6093976"/>
              <a:gd name="connsiteX40" fmla="*/ 5642510 w 11144250"/>
              <a:gd name="connsiteY40" fmla="*/ 6093976 h 6093976"/>
              <a:gd name="connsiteX41" fmla="*/ 4944528 w 11144250"/>
              <a:gd name="connsiteY41" fmla="*/ 6093976 h 6093976"/>
              <a:gd name="connsiteX42" fmla="*/ 4469431 w 11144250"/>
              <a:gd name="connsiteY42" fmla="*/ 6093976 h 6093976"/>
              <a:gd name="connsiteX43" fmla="*/ 3660006 w 11144250"/>
              <a:gd name="connsiteY43" fmla="*/ 6093976 h 6093976"/>
              <a:gd name="connsiteX44" fmla="*/ 3407794 w 11144250"/>
              <a:gd name="connsiteY44" fmla="*/ 6093976 h 6093976"/>
              <a:gd name="connsiteX45" fmla="*/ 2821255 w 11144250"/>
              <a:gd name="connsiteY45" fmla="*/ 6093976 h 6093976"/>
              <a:gd name="connsiteX46" fmla="*/ 2011830 w 11144250"/>
              <a:gd name="connsiteY46" fmla="*/ 6093976 h 6093976"/>
              <a:gd name="connsiteX47" fmla="*/ 1648176 w 11144250"/>
              <a:gd name="connsiteY47" fmla="*/ 6093976 h 6093976"/>
              <a:gd name="connsiteX48" fmla="*/ 950194 w 11144250"/>
              <a:gd name="connsiteY48" fmla="*/ 6093976 h 6093976"/>
              <a:gd name="connsiteX49" fmla="*/ 697982 w 11144250"/>
              <a:gd name="connsiteY49" fmla="*/ 6093976 h 6093976"/>
              <a:gd name="connsiteX50" fmla="*/ 0 w 11144250"/>
              <a:gd name="connsiteY50" fmla="*/ 6093976 h 6093976"/>
              <a:gd name="connsiteX51" fmla="*/ 0 w 11144250"/>
              <a:gd name="connsiteY51" fmla="*/ 5539978 h 6093976"/>
              <a:gd name="connsiteX52" fmla="*/ 0 w 11144250"/>
              <a:gd name="connsiteY52" fmla="*/ 5046920 h 6093976"/>
              <a:gd name="connsiteX53" fmla="*/ 0 w 11144250"/>
              <a:gd name="connsiteY53" fmla="*/ 4371043 h 6093976"/>
              <a:gd name="connsiteX54" fmla="*/ 0 w 11144250"/>
              <a:gd name="connsiteY54" fmla="*/ 3817045 h 6093976"/>
              <a:gd name="connsiteX55" fmla="*/ 0 w 11144250"/>
              <a:gd name="connsiteY55" fmla="*/ 3445866 h 6093976"/>
              <a:gd name="connsiteX56" fmla="*/ 0 w 11144250"/>
              <a:gd name="connsiteY56" fmla="*/ 2952808 h 6093976"/>
              <a:gd name="connsiteX57" fmla="*/ 0 w 11144250"/>
              <a:gd name="connsiteY57" fmla="*/ 2276931 h 6093976"/>
              <a:gd name="connsiteX58" fmla="*/ 0 w 11144250"/>
              <a:gd name="connsiteY58" fmla="*/ 1783873 h 6093976"/>
              <a:gd name="connsiteX59" fmla="*/ 0 w 11144250"/>
              <a:gd name="connsiteY59" fmla="*/ 1412694 h 6093976"/>
              <a:gd name="connsiteX60" fmla="*/ 0 w 11144250"/>
              <a:gd name="connsiteY60" fmla="*/ 736817 h 6093976"/>
              <a:gd name="connsiteX61" fmla="*/ 0 w 11144250"/>
              <a:gd name="connsiteY61" fmla="*/ 0 h 60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144250" h="6093976" extrusionOk="0">
                <a:moveTo>
                  <a:pt x="0" y="0"/>
                </a:moveTo>
                <a:cubicBezTo>
                  <a:pt x="87717" y="-21861"/>
                  <a:pt x="144187" y="23437"/>
                  <a:pt x="252212" y="0"/>
                </a:cubicBezTo>
                <a:cubicBezTo>
                  <a:pt x="360237" y="-23437"/>
                  <a:pt x="418481" y="16227"/>
                  <a:pt x="504424" y="0"/>
                </a:cubicBezTo>
                <a:cubicBezTo>
                  <a:pt x="590367" y="-16227"/>
                  <a:pt x="781428" y="36284"/>
                  <a:pt x="868078" y="0"/>
                </a:cubicBezTo>
                <a:cubicBezTo>
                  <a:pt x="954728" y="-36284"/>
                  <a:pt x="1098437" y="26564"/>
                  <a:pt x="1231733" y="0"/>
                </a:cubicBezTo>
                <a:cubicBezTo>
                  <a:pt x="1365029" y="-26564"/>
                  <a:pt x="1523657" y="14253"/>
                  <a:pt x="1706830" y="0"/>
                </a:cubicBezTo>
                <a:cubicBezTo>
                  <a:pt x="1890003" y="-14253"/>
                  <a:pt x="2001003" y="21678"/>
                  <a:pt x="2181927" y="0"/>
                </a:cubicBezTo>
                <a:cubicBezTo>
                  <a:pt x="2362851" y="-21678"/>
                  <a:pt x="2482193" y="13117"/>
                  <a:pt x="2657024" y="0"/>
                </a:cubicBezTo>
                <a:cubicBezTo>
                  <a:pt x="2831855" y="-13117"/>
                  <a:pt x="3031256" y="45067"/>
                  <a:pt x="3132121" y="0"/>
                </a:cubicBezTo>
                <a:cubicBezTo>
                  <a:pt x="3232986" y="-45067"/>
                  <a:pt x="3600051" y="86556"/>
                  <a:pt x="3941545" y="0"/>
                </a:cubicBezTo>
                <a:cubicBezTo>
                  <a:pt x="4283039" y="-86556"/>
                  <a:pt x="4383357" y="87913"/>
                  <a:pt x="4750970" y="0"/>
                </a:cubicBezTo>
                <a:cubicBezTo>
                  <a:pt x="5118584" y="-87913"/>
                  <a:pt x="5238752" y="25515"/>
                  <a:pt x="5448952" y="0"/>
                </a:cubicBezTo>
                <a:cubicBezTo>
                  <a:pt x="5659152" y="-25515"/>
                  <a:pt x="5636962" y="37323"/>
                  <a:pt x="5812606" y="0"/>
                </a:cubicBezTo>
                <a:cubicBezTo>
                  <a:pt x="5988250" y="-37323"/>
                  <a:pt x="6343344" y="14396"/>
                  <a:pt x="6622031" y="0"/>
                </a:cubicBezTo>
                <a:cubicBezTo>
                  <a:pt x="6900719" y="-14396"/>
                  <a:pt x="7012679" y="59388"/>
                  <a:pt x="7320013" y="0"/>
                </a:cubicBezTo>
                <a:cubicBezTo>
                  <a:pt x="7627347" y="-59388"/>
                  <a:pt x="7703578" y="69932"/>
                  <a:pt x="8017995" y="0"/>
                </a:cubicBezTo>
                <a:cubicBezTo>
                  <a:pt x="8332412" y="-69932"/>
                  <a:pt x="8347388" y="11942"/>
                  <a:pt x="8493092" y="0"/>
                </a:cubicBezTo>
                <a:cubicBezTo>
                  <a:pt x="8638796" y="-11942"/>
                  <a:pt x="8982627" y="19244"/>
                  <a:pt x="9191074" y="0"/>
                </a:cubicBezTo>
                <a:cubicBezTo>
                  <a:pt x="9399521" y="-19244"/>
                  <a:pt x="9607451" y="57887"/>
                  <a:pt x="10000498" y="0"/>
                </a:cubicBezTo>
                <a:cubicBezTo>
                  <a:pt x="10393545" y="-57887"/>
                  <a:pt x="10648427" y="89930"/>
                  <a:pt x="11144250" y="0"/>
                </a:cubicBezTo>
                <a:cubicBezTo>
                  <a:pt x="11161230" y="120166"/>
                  <a:pt x="11112539" y="340679"/>
                  <a:pt x="11144250" y="432118"/>
                </a:cubicBezTo>
                <a:cubicBezTo>
                  <a:pt x="11175961" y="523557"/>
                  <a:pt x="11084836" y="825465"/>
                  <a:pt x="11144250" y="986116"/>
                </a:cubicBezTo>
                <a:cubicBezTo>
                  <a:pt x="11203664" y="1146767"/>
                  <a:pt x="11103958" y="1192405"/>
                  <a:pt x="11144250" y="1357295"/>
                </a:cubicBezTo>
                <a:cubicBezTo>
                  <a:pt x="11184542" y="1522185"/>
                  <a:pt x="11118942" y="1804289"/>
                  <a:pt x="11144250" y="1972232"/>
                </a:cubicBezTo>
                <a:cubicBezTo>
                  <a:pt x="11169558" y="2140175"/>
                  <a:pt x="11131814" y="2339748"/>
                  <a:pt x="11144250" y="2648110"/>
                </a:cubicBezTo>
                <a:cubicBezTo>
                  <a:pt x="11156686" y="2956472"/>
                  <a:pt x="11108322" y="3049635"/>
                  <a:pt x="11144250" y="3202107"/>
                </a:cubicBezTo>
                <a:cubicBezTo>
                  <a:pt x="11180178" y="3354579"/>
                  <a:pt x="11093349" y="3601377"/>
                  <a:pt x="11144250" y="3756105"/>
                </a:cubicBezTo>
                <a:cubicBezTo>
                  <a:pt x="11195151" y="3910833"/>
                  <a:pt x="11128767" y="4056145"/>
                  <a:pt x="11144250" y="4188224"/>
                </a:cubicBezTo>
                <a:cubicBezTo>
                  <a:pt x="11159733" y="4320303"/>
                  <a:pt x="11115624" y="4443555"/>
                  <a:pt x="11144250" y="4620342"/>
                </a:cubicBezTo>
                <a:cubicBezTo>
                  <a:pt x="11172876" y="4797129"/>
                  <a:pt x="11102543" y="4904934"/>
                  <a:pt x="11144250" y="4991520"/>
                </a:cubicBezTo>
                <a:cubicBezTo>
                  <a:pt x="11185957" y="5078106"/>
                  <a:pt x="11085705" y="5389859"/>
                  <a:pt x="11144250" y="5606458"/>
                </a:cubicBezTo>
                <a:cubicBezTo>
                  <a:pt x="11202795" y="5823057"/>
                  <a:pt x="11118112" y="5907863"/>
                  <a:pt x="11144250" y="6093976"/>
                </a:cubicBezTo>
                <a:cubicBezTo>
                  <a:pt x="11059094" y="6115100"/>
                  <a:pt x="10948569" y="6061599"/>
                  <a:pt x="10780596" y="6093976"/>
                </a:cubicBezTo>
                <a:cubicBezTo>
                  <a:pt x="10612623" y="6126353"/>
                  <a:pt x="10448302" y="6025306"/>
                  <a:pt x="10194056" y="6093976"/>
                </a:cubicBezTo>
                <a:cubicBezTo>
                  <a:pt x="9939810" y="6162646"/>
                  <a:pt x="9833242" y="6074264"/>
                  <a:pt x="9607517" y="6093976"/>
                </a:cubicBezTo>
                <a:cubicBezTo>
                  <a:pt x="9381792" y="6113688"/>
                  <a:pt x="9236724" y="6041586"/>
                  <a:pt x="9020977" y="6093976"/>
                </a:cubicBezTo>
                <a:cubicBezTo>
                  <a:pt x="8805230" y="6146366"/>
                  <a:pt x="8724514" y="6064798"/>
                  <a:pt x="8545880" y="6093976"/>
                </a:cubicBezTo>
                <a:cubicBezTo>
                  <a:pt x="8367246" y="6123154"/>
                  <a:pt x="7918071" y="6029010"/>
                  <a:pt x="7736456" y="6093976"/>
                </a:cubicBezTo>
                <a:cubicBezTo>
                  <a:pt x="7554841" y="6158942"/>
                  <a:pt x="7364967" y="6067313"/>
                  <a:pt x="7149916" y="6093976"/>
                </a:cubicBezTo>
                <a:cubicBezTo>
                  <a:pt x="6934865" y="6120639"/>
                  <a:pt x="6774094" y="6026320"/>
                  <a:pt x="6451934" y="6093976"/>
                </a:cubicBezTo>
                <a:cubicBezTo>
                  <a:pt x="6129774" y="6161632"/>
                  <a:pt x="5939309" y="6087982"/>
                  <a:pt x="5642510" y="6093976"/>
                </a:cubicBezTo>
                <a:cubicBezTo>
                  <a:pt x="5345711" y="6099970"/>
                  <a:pt x="5191383" y="6057810"/>
                  <a:pt x="4944528" y="6093976"/>
                </a:cubicBezTo>
                <a:cubicBezTo>
                  <a:pt x="4697673" y="6130142"/>
                  <a:pt x="4689481" y="6047686"/>
                  <a:pt x="4469431" y="6093976"/>
                </a:cubicBezTo>
                <a:cubicBezTo>
                  <a:pt x="4249381" y="6140266"/>
                  <a:pt x="3955508" y="6028436"/>
                  <a:pt x="3660006" y="6093976"/>
                </a:cubicBezTo>
                <a:cubicBezTo>
                  <a:pt x="3364505" y="6159516"/>
                  <a:pt x="3493846" y="6077728"/>
                  <a:pt x="3407794" y="6093976"/>
                </a:cubicBezTo>
                <a:cubicBezTo>
                  <a:pt x="3321742" y="6110224"/>
                  <a:pt x="3100512" y="6051814"/>
                  <a:pt x="2821255" y="6093976"/>
                </a:cubicBezTo>
                <a:cubicBezTo>
                  <a:pt x="2541998" y="6136138"/>
                  <a:pt x="2339976" y="6062500"/>
                  <a:pt x="2011830" y="6093976"/>
                </a:cubicBezTo>
                <a:cubicBezTo>
                  <a:pt x="1683684" y="6125452"/>
                  <a:pt x="1756988" y="6084073"/>
                  <a:pt x="1648176" y="6093976"/>
                </a:cubicBezTo>
                <a:cubicBezTo>
                  <a:pt x="1539364" y="6103879"/>
                  <a:pt x="1140529" y="6021094"/>
                  <a:pt x="950194" y="6093976"/>
                </a:cubicBezTo>
                <a:cubicBezTo>
                  <a:pt x="759859" y="6166858"/>
                  <a:pt x="785153" y="6074981"/>
                  <a:pt x="697982" y="6093976"/>
                </a:cubicBezTo>
                <a:cubicBezTo>
                  <a:pt x="610811" y="6112971"/>
                  <a:pt x="323505" y="6070445"/>
                  <a:pt x="0" y="6093976"/>
                </a:cubicBezTo>
                <a:cubicBezTo>
                  <a:pt x="-63545" y="5979232"/>
                  <a:pt x="3196" y="5769956"/>
                  <a:pt x="0" y="5539978"/>
                </a:cubicBezTo>
                <a:cubicBezTo>
                  <a:pt x="-3196" y="5310000"/>
                  <a:pt x="7724" y="5238466"/>
                  <a:pt x="0" y="5046920"/>
                </a:cubicBezTo>
                <a:cubicBezTo>
                  <a:pt x="-7724" y="4855374"/>
                  <a:pt x="7543" y="4594032"/>
                  <a:pt x="0" y="4371043"/>
                </a:cubicBezTo>
                <a:cubicBezTo>
                  <a:pt x="-7543" y="4148054"/>
                  <a:pt x="49689" y="4061951"/>
                  <a:pt x="0" y="3817045"/>
                </a:cubicBezTo>
                <a:cubicBezTo>
                  <a:pt x="-49689" y="3572139"/>
                  <a:pt x="20102" y="3622387"/>
                  <a:pt x="0" y="3445866"/>
                </a:cubicBezTo>
                <a:cubicBezTo>
                  <a:pt x="-20102" y="3269345"/>
                  <a:pt x="7598" y="3160720"/>
                  <a:pt x="0" y="2952808"/>
                </a:cubicBezTo>
                <a:cubicBezTo>
                  <a:pt x="-7598" y="2744896"/>
                  <a:pt x="70614" y="2416644"/>
                  <a:pt x="0" y="2276931"/>
                </a:cubicBezTo>
                <a:cubicBezTo>
                  <a:pt x="-70614" y="2137218"/>
                  <a:pt x="29577" y="1981957"/>
                  <a:pt x="0" y="1783873"/>
                </a:cubicBezTo>
                <a:cubicBezTo>
                  <a:pt x="-29577" y="1585789"/>
                  <a:pt x="28412" y="1522735"/>
                  <a:pt x="0" y="1412694"/>
                </a:cubicBezTo>
                <a:cubicBezTo>
                  <a:pt x="-28412" y="1302653"/>
                  <a:pt x="46768" y="1074677"/>
                  <a:pt x="0" y="736817"/>
                </a:cubicBezTo>
                <a:cubicBezTo>
                  <a:pt x="-46768" y="398957"/>
                  <a:pt x="75333" y="252893"/>
                  <a:pt x="0" y="0"/>
                </a:cubicBezTo>
                <a:close/>
              </a:path>
            </a:pathLst>
          </a:custGeom>
          <a:noFill/>
          <a:ln>
            <a:solidFill>
              <a:schemeClr val="tx1"/>
            </a:solidFill>
            <a:extLst>
              <a:ext uri="{C807C97D-BFC1-408E-A445-0C87EB9F89A2}">
                <ask:lineSketchStyleProps xmlns:ask="http://schemas.microsoft.com/office/drawing/2018/sketchyshapes" sd="3948086050">
                  <a:prstGeom prst="rect">
                    <a:avLst/>
                  </a:prstGeom>
                  <ask:type>
                    <ask:lineSketchScribble/>
                  </ask:type>
                </ask:lineSketchStyleProps>
              </a:ext>
            </a:extLst>
          </a:ln>
        </p:spPr>
        <p:txBody>
          <a:bodyPr wrap="square" rtlCol="0">
            <a:spAutoFit/>
          </a:bodyPr>
          <a:lstStyle/>
          <a:p>
            <a:pPr algn="ctr"/>
            <a:endParaRPr lang="de-AT" sz="2400" b="1" dirty="0">
              <a:latin typeface="Schulschrift" panose="02000603000000000000" pitchFamily="2" charset="0"/>
              <a:ea typeface="Schulschrift" panose="02000603000000000000" pitchFamily="2" charset="0"/>
            </a:endParaRPr>
          </a:p>
          <a:p>
            <a:pPr algn="ctr"/>
            <a:r>
              <a:rPr lang="de-AT" sz="2400" b="1" dirty="0">
                <a:latin typeface="Schulschrift" panose="02000603000000000000" pitchFamily="2" charset="0"/>
                <a:ea typeface="Schulschrift" panose="02000603000000000000" pitchFamily="2" charset="0"/>
              </a:rPr>
              <a:t>Alte Berufe</a:t>
            </a: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a:p>
            <a:endParaRPr lang="de-AT" dirty="0">
              <a:latin typeface="Schulschrift" panose="02000603000000000000" pitchFamily="2" charset="0"/>
              <a:ea typeface="Schulschrift" panose="02000603000000000000" pitchFamily="2" charset="0"/>
            </a:endParaRPr>
          </a:p>
        </p:txBody>
      </p:sp>
      <p:graphicFrame>
        <p:nvGraphicFramePr>
          <p:cNvPr id="3" name="Tabelle 3">
            <a:extLst>
              <a:ext uri="{FF2B5EF4-FFF2-40B4-BE49-F238E27FC236}">
                <a16:creationId xmlns:a16="http://schemas.microsoft.com/office/drawing/2014/main" id="{CF541AF8-EC2B-4D14-BC0C-6E7DD04FDD25}"/>
              </a:ext>
            </a:extLst>
          </p:cNvPr>
          <p:cNvGraphicFramePr>
            <a:graphicFrameLocks noGrp="1"/>
          </p:cNvGraphicFramePr>
          <p:nvPr>
            <p:extLst>
              <p:ext uri="{D42A27DB-BD31-4B8C-83A1-F6EECF244321}">
                <p14:modId xmlns:p14="http://schemas.microsoft.com/office/powerpoint/2010/main" val="75203406"/>
              </p:ext>
            </p:extLst>
          </p:nvPr>
        </p:nvGraphicFramePr>
        <p:xfrm>
          <a:off x="1565274" y="1336145"/>
          <a:ext cx="9388476" cy="4642909"/>
        </p:xfrm>
        <a:graphic>
          <a:graphicData uri="http://schemas.openxmlformats.org/drawingml/2006/table">
            <a:tbl>
              <a:tblPr firstRow="1" bandRow="1">
                <a:tableStyleId>{5940675A-B579-460E-94D1-54222C63F5DA}</a:tableStyleId>
              </a:tblPr>
              <a:tblGrid>
                <a:gridCol w="3683001">
                  <a:extLst>
                    <a:ext uri="{9D8B030D-6E8A-4147-A177-3AD203B41FA5}">
                      <a16:colId xmlns:a16="http://schemas.microsoft.com/office/drawing/2014/main" val="2546989586"/>
                    </a:ext>
                  </a:extLst>
                </a:gridCol>
                <a:gridCol w="5705475">
                  <a:extLst>
                    <a:ext uri="{9D8B030D-6E8A-4147-A177-3AD203B41FA5}">
                      <a16:colId xmlns:a16="http://schemas.microsoft.com/office/drawing/2014/main" val="1497855866"/>
                    </a:ext>
                  </a:extLst>
                </a:gridCol>
              </a:tblGrid>
              <a:tr h="1009328">
                <a:tc>
                  <a:txBody>
                    <a:bodyPr/>
                    <a:lstStyle/>
                    <a:p>
                      <a:pPr algn="ctr"/>
                      <a:r>
                        <a:rPr lang="de-AT" sz="2400" u="sng" dirty="0">
                          <a:latin typeface="Schulschrift" panose="02000603000000000000" pitchFamily="2" charset="0"/>
                          <a:ea typeface="Schulschrift" panose="02000603000000000000" pitchFamily="2" charset="0"/>
                        </a:rPr>
                        <a:t>Der Wagner</a:t>
                      </a:r>
                    </a:p>
                  </a:txBody>
                  <a:tcPr>
                    <a:solidFill>
                      <a:schemeClr val="bg1">
                        <a:lumMod val="85000"/>
                      </a:schemeClr>
                    </a:solidFill>
                  </a:tcPr>
                </a:tc>
                <a:tc>
                  <a:txBody>
                    <a:bodyPr/>
                    <a:lstStyle/>
                    <a:p>
                      <a:r>
                        <a:rPr lang="de-AT" dirty="0">
                          <a:latin typeface="Schulschrift" panose="02000603000000000000" pitchFamily="2" charset="0"/>
                          <a:ea typeface="Schulschrift" panose="02000603000000000000" pitchFamily="2" charset="0"/>
                        </a:rPr>
                        <a:t>Ein Wagner baute Fuhrwerke aus Holz, wie Schubkarren und Pferdewägen.</a:t>
                      </a:r>
                    </a:p>
                  </a:txBody>
                  <a:tcPr>
                    <a:solidFill>
                      <a:schemeClr val="bg1">
                        <a:lumMod val="85000"/>
                      </a:schemeClr>
                    </a:solidFill>
                  </a:tcPr>
                </a:tc>
                <a:extLst>
                  <a:ext uri="{0D108BD9-81ED-4DB2-BD59-A6C34878D82A}">
                    <a16:rowId xmlns:a16="http://schemas.microsoft.com/office/drawing/2014/main" val="3317602629"/>
                  </a:ext>
                </a:extLst>
              </a:tr>
              <a:tr h="1614925">
                <a:tc>
                  <a:txBody>
                    <a:bodyPr/>
                    <a:lstStyle/>
                    <a:p>
                      <a:pPr algn="ctr"/>
                      <a:r>
                        <a:rPr lang="de-AT" sz="2400" u="sng" dirty="0">
                          <a:latin typeface="Schulschrift" panose="02000603000000000000" pitchFamily="2" charset="0"/>
                          <a:ea typeface="Schulschrift" panose="02000603000000000000" pitchFamily="2" charset="0"/>
                        </a:rPr>
                        <a:t>Der Schmied</a:t>
                      </a:r>
                    </a:p>
                  </a:txBody>
                  <a:tcPr>
                    <a:solidFill>
                      <a:schemeClr val="bg1">
                        <a:lumMod val="85000"/>
                      </a:schemeClr>
                    </a:solidFill>
                  </a:tcPr>
                </a:tc>
                <a:tc>
                  <a:txBody>
                    <a:bodyPr/>
                    <a:lstStyle/>
                    <a:p>
                      <a:r>
                        <a:rPr lang="de-AT" dirty="0">
                          <a:latin typeface="Schulschrift" panose="02000603000000000000" pitchFamily="2" charset="0"/>
                          <a:ea typeface="Schulschrift" panose="02000603000000000000" pitchFamily="2" charset="0"/>
                        </a:rPr>
                        <a:t>Ein Schmied ist ein Handwerker, der mit heißem Eisen und Metall arbeitet. Er stellt zum Beispiel Werkzeuge, Nägel, Hufeisen und Gitter her.</a:t>
                      </a:r>
                    </a:p>
                  </a:txBody>
                  <a:tcPr>
                    <a:solidFill>
                      <a:schemeClr val="bg1">
                        <a:lumMod val="85000"/>
                      </a:schemeClr>
                    </a:solidFill>
                  </a:tcPr>
                </a:tc>
                <a:extLst>
                  <a:ext uri="{0D108BD9-81ED-4DB2-BD59-A6C34878D82A}">
                    <a16:rowId xmlns:a16="http://schemas.microsoft.com/office/drawing/2014/main" val="2319386919"/>
                  </a:ext>
                </a:extLst>
              </a:tr>
              <a:tr h="1009328">
                <a:tc>
                  <a:txBody>
                    <a:bodyPr/>
                    <a:lstStyle/>
                    <a:p>
                      <a:pPr algn="ctr"/>
                      <a:r>
                        <a:rPr lang="de-AT" sz="2400" u="sng" dirty="0">
                          <a:latin typeface="Schulschrift" panose="02000603000000000000" pitchFamily="2" charset="0"/>
                          <a:ea typeface="Schulschrift" panose="02000603000000000000" pitchFamily="2" charset="0"/>
                        </a:rPr>
                        <a:t>Der Schuster</a:t>
                      </a:r>
                    </a:p>
                  </a:txBody>
                  <a:tcPr>
                    <a:solidFill>
                      <a:schemeClr val="bg1">
                        <a:lumMod val="85000"/>
                      </a:schemeClr>
                    </a:solidFill>
                  </a:tcPr>
                </a:tc>
                <a:tc>
                  <a:txBody>
                    <a:bodyPr/>
                    <a:lstStyle/>
                    <a:p>
                      <a:r>
                        <a:rPr lang="de-AT" dirty="0">
                          <a:latin typeface="Schulschrift" panose="02000603000000000000" pitchFamily="2" charset="0"/>
                          <a:ea typeface="Schulschrift" panose="02000603000000000000" pitchFamily="2" charset="0"/>
                        </a:rPr>
                        <a:t>Der Schuster ist einer der ältesten Berufe, die wir kennen. Er stellt Schuhe her und repariert diese.</a:t>
                      </a:r>
                    </a:p>
                  </a:txBody>
                  <a:tcPr>
                    <a:solidFill>
                      <a:schemeClr val="bg1">
                        <a:lumMod val="85000"/>
                      </a:schemeClr>
                    </a:solidFill>
                  </a:tcPr>
                </a:tc>
                <a:extLst>
                  <a:ext uri="{0D108BD9-81ED-4DB2-BD59-A6C34878D82A}">
                    <a16:rowId xmlns:a16="http://schemas.microsoft.com/office/drawing/2014/main" val="1235288524"/>
                  </a:ext>
                </a:extLst>
              </a:tr>
              <a:tr h="1009328">
                <a:tc>
                  <a:txBody>
                    <a:bodyPr/>
                    <a:lstStyle/>
                    <a:p>
                      <a:pPr algn="ctr"/>
                      <a:r>
                        <a:rPr lang="de-AT" sz="2400" u="sng" dirty="0">
                          <a:latin typeface="Schulschrift" panose="02000603000000000000" pitchFamily="2" charset="0"/>
                          <a:ea typeface="Schulschrift" panose="02000603000000000000" pitchFamily="2" charset="0"/>
                        </a:rPr>
                        <a:t>Der Müller</a:t>
                      </a:r>
                    </a:p>
                  </a:txBody>
                  <a:tcPr>
                    <a:solidFill>
                      <a:schemeClr val="bg1">
                        <a:lumMod val="85000"/>
                      </a:schemeClr>
                    </a:solidFill>
                  </a:tcPr>
                </a:tc>
                <a:tc>
                  <a:txBody>
                    <a:bodyPr/>
                    <a:lstStyle/>
                    <a:p>
                      <a:r>
                        <a:rPr lang="de-AT" dirty="0">
                          <a:latin typeface="Schulschrift" panose="02000603000000000000" pitchFamily="2" charset="0"/>
                          <a:ea typeface="Schulschrift" panose="02000603000000000000" pitchFamily="2" charset="0"/>
                        </a:rPr>
                        <a:t>Ein Müller stellt Mehl, Gewürze, Futtermittel oder auch Pflanzenöl her. </a:t>
                      </a:r>
                    </a:p>
                  </a:txBody>
                  <a:tcPr>
                    <a:solidFill>
                      <a:schemeClr val="bg1">
                        <a:lumMod val="85000"/>
                      </a:schemeClr>
                    </a:solidFill>
                  </a:tcPr>
                </a:tc>
                <a:extLst>
                  <a:ext uri="{0D108BD9-81ED-4DB2-BD59-A6C34878D82A}">
                    <a16:rowId xmlns:a16="http://schemas.microsoft.com/office/drawing/2014/main" val="2873703528"/>
                  </a:ext>
                </a:extLst>
              </a:tr>
            </a:tbl>
          </a:graphicData>
        </a:graphic>
      </p:graphicFrame>
      <p:pic>
        <p:nvPicPr>
          <p:cNvPr id="4" name="Grafik 3">
            <a:extLst>
              <a:ext uri="{FF2B5EF4-FFF2-40B4-BE49-F238E27FC236}">
                <a16:creationId xmlns:a16="http://schemas.microsoft.com/office/drawing/2014/main" id="{D48002A5-D091-4574-AA95-C23709D29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252" y="244543"/>
            <a:ext cx="2570902" cy="512038"/>
          </a:xfrm>
          <a:prstGeom prst="rect">
            <a:avLst/>
          </a:prstGeom>
        </p:spPr>
      </p:pic>
    </p:spTree>
    <p:extLst>
      <p:ext uri="{BB962C8B-B14F-4D97-AF65-F5344CB8AC3E}">
        <p14:creationId xmlns:p14="http://schemas.microsoft.com/office/powerpoint/2010/main" val="77567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19907D2-14F8-45B0-B818-591FB36A13F5}"/>
              </a:ext>
            </a:extLst>
          </p:cNvPr>
          <p:cNvSpPr txBox="1"/>
          <p:nvPr/>
        </p:nvSpPr>
        <p:spPr>
          <a:xfrm>
            <a:off x="447675" y="266700"/>
            <a:ext cx="11182350" cy="6309420"/>
          </a:xfrm>
          <a:custGeom>
            <a:avLst/>
            <a:gdLst>
              <a:gd name="connsiteX0" fmla="*/ 0 w 11182350"/>
              <a:gd name="connsiteY0" fmla="*/ 0 h 6309420"/>
              <a:gd name="connsiteX1" fmla="*/ 588545 w 11182350"/>
              <a:gd name="connsiteY1" fmla="*/ 0 h 6309420"/>
              <a:gd name="connsiteX2" fmla="*/ 1288913 w 11182350"/>
              <a:gd name="connsiteY2" fmla="*/ 0 h 6309420"/>
              <a:gd name="connsiteX3" fmla="*/ 2101105 w 11182350"/>
              <a:gd name="connsiteY3" fmla="*/ 0 h 6309420"/>
              <a:gd name="connsiteX4" fmla="*/ 2577826 w 11182350"/>
              <a:gd name="connsiteY4" fmla="*/ 0 h 6309420"/>
              <a:gd name="connsiteX5" fmla="*/ 3166371 w 11182350"/>
              <a:gd name="connsiteY5" fmla="*/ 0 h 6309420"/>
              <a:gd name="connsiteX6" fmla="*/ 3531268 w 11182350"/>
              <a:gd name="connsiteY6" fmla="*/ 0 h 6309420"/>
              <a:gd name="connsiteX7" fmla="*/ 4231637 w 11182350"/>
              <a:gd name="connsiteY7" fmla="*/ 0 h 6309420"/>
              <a:gd name="connsiteX8" fmla="*/ 5043828 w 11182350"/>
              <a:gd name="connsiteY8" fmla="*/ 0 h 6309420"/>
              <a:gd name="connsiteX9" fmla="*/ 5296903 w 11182350"/>
              <a:gd name="connsiteY9" fmla="*/ 0 h 6309420"/>
              <a:gd name="connsiteX10" fmla="*/ 5885447 w 11182350"/>
              <a:gd name="connsiteY10" fmla="*/ 0 h 6309420"/>
              <a:gd name="connsiteX11" fmla="*/ 6138522 w 11182350"/>
              <a:gd name="connsiteY11" fmla="*/ 0 h 6309420"/>
              <a:gd name="connsiteX12" fmla="*/ 6503419 w 11182350"/>
              <a:gd name="connsiteY12" fmla="*/ 0 h 6309420"/>
              <a:gd name="connsiteX13" fmla="*/ 7091964 w 11182350"/>
              <a:gd name="connsiteY13" fmla="*/ 0 h 6309420"/>
              <a:gd name="connsiteX14" fmla="*/ 7680509 w 11182350"/>
              <a:gd name="connsiteY14" fmla="*/ 0 h 6309420"/>
              <a:gd name="connsiteX15" fmla="*/ 7933583 w 11182350"/>
              <a:gd name="connsiteY15" fmla="*/ 0 h 6309420"/>
              <a:gd name="connsiteX16" fmla="*/ 8186657 w 11182350"/>
              <a:gd name="connsiteY16" fmla="*/ 0 h 6309420"/>
              <a:gd name="connsiteX17" fmla="*/ 8663379 w 11182350"/>
              <a:gd name="connsiteY17" fmla="*/ 0 h 6309420"/>
              <a:gd name="connsiteX18" fmla="*/ 9363747 w 11182350"/>
              <a:gd name="connsiteY18" fmla="*/ 0 h 6309420"/>
              <a:gd name="connsiteX19" fmla="*/ 9616821 w 11182350"/>
              <a:gd name="connsiteY19" fmla="*/ 0 h 6309420"/>
              <a:gd name="connsiteX20" fmla="*/ 10205366 w 11182350"/>
              <a:gd name="connsiteY20" fmla="*/ 0 h 6309420"/>
              <a:gd name="connsiteX21" fmla="*/ 10682087 w 11182350"/>
              <a:gd name="connsiteY21" fmla="*/ 0 h 6309420"/>
              <a:gd name="connsiteX22" fmla="*/ 11182350 w 11182350"/>
              <a:gd name="connsiteY22" fmla="*/ 0 h 6309420"/>
              <a:gd name="connsiteX23" fmla="*/ 11182350 w 11182350"/>
              <a:gd name="connsiteY23" fmla="*/ 699772 h 6309420"/>
              <a:gd name="connsiteX24" fmla="*/ 11182350 w 11182350"/>
              <a:gd name="connsiteY24" fmla="*/ 1399544 h 6309420"/>
              <a:gd name="connsiteX25" fmla="*/ 11182350 w 11182350"/>
              <a:gd name="connsiteY25" fmla="*/ 1783845 h 6309420"/>
              <a:gd name="connsiteX26" fmla="*/ 11182350 w 11182350"/>
              <a:gd name="connsiteY26" fmla="*/ 2168146 h 6309420"/>
              <a:gd name="connsiteX27" fmla="*/ 11182350 w 11182350"/>
              <a:gd name="connsiteY27" fmla="*/ 2552447 h 6309420"/>
              <a:gd name="connsiteX28" fmla="*/ 11182350 w 11182350"/>
              <a:gd name="connsiteY28" fmla="*/ 3189125 h 6309420"/>
              <a:gd name="connsiteX29" fmla="*/ 11182350 w 11182350"/>
              <a:gd name="connsiteY29" fmla="*/ 3825803 h 6309420"/>
              <a:gd name="connsiteX30" fmla="*/ 11182350 w 11182350"/>
              <a:gd name="connsiteY30" fmla="*/ 4336292 h 6309420"/>
              <a:gd name="connsiteX31" fmla="*/ 11182350 w 11182350"/>
              <a:gd name="connsiteY31" fmla="*/ 4846782 h 6309420"/>
              <a:gd name="connsiteX32" fmla="*/ 11182350 w 11182350"/>
              <a:gd name="connsiteY32" fmla="*/ 5357271 h 6309420"/>
              <a:gd name="connsiteX33" fmla="*/ 11182350 w 11182350"/>
              <a:gd name="connsiteY33" fmla="*/ 6309420 h 6309420"/>
              <a:gd name="connsiteX34" fmla="*/ 10481982 w 11182350"/>
              <a:gd name="connsiteY34" fmla="*/ 6309420 h 6309420"/>
              <a:gd name="connsiteX35" fmla="*/ 9781614 w 11182350"/>
              <a:gd name="connsiteY35" fmla="*/ 6309420 h 6309420"/>
              <a:gd name="connsiteX36" fmla="*/ 8969422 w 11182350"/>
              <a:gd name="connsiteY36" fmla="*/ 6309420 h 6309420"/>
              <a:gd name="connsiteX37" fmla="*/ 8604524 w 11182350"/>
              <a:gd name="connsiteY37" fmla="*/ 6309420 h 6309420"/>
              <a:gd name="connsiteX38" fmla="*/ 8351450 w 11182350"/>
              <a:gd name="connsiteY38" fmla="*/ 6309420 h 6309420"/>
              <a:gd name="connsiteX39" fmla="*/ 7651082 w 11182350"/>
              <a:gd name="connsiteY39" fmla="*/ 6309420 h 6309420"/>
              <a:gd name="connsiteX40" fmla="*/ 7286184 w 11182350"/>
              <a:gd name="connsiteY40" fmla="*/ 6309420 h 6309420"/>
              <a:gd name="connsiteX41" fmla="*/ 7033110 w 11182350"/>
              <a:gd name="connsiteY41" fmla="*/ 6309420 h 6309420"/>
              <a:gd name="connsiteX42" fmla="*/ 6332741 w 11182350"/>
              <a:gd name="connsiteY42" fmla="*/ 6309420 h 6309420"/>
              <a:gd name="connsiteX43" fmla="*/ 5744197 w 11182350"/>
              <a:gd name="connsiteY43" fmla="*/ 6309420 h 6309420"/>
              <a:gd name="connsiteX44" fmla="*/ 4932005 w 11182350"/>
              <a:gd name="connsiteY44" fmla="*/ 6309420 h 6309420"/>
              <a:gd name="connsiteX45" fmla="*/ 4455284 w 11182350"/>
              <a:gd name="connsiteY45" fmla="*/ 6309420 h 6309420"/>
              <a:gd name="connsiteX46" fmla="*/ 3643092 w 11182350"/>
              <a:gd name="connsiteY46" fmla="*/ 6309420 h 6309420"/>
              <a:gd name="connsiteX47" fmla="*/ 2830900 w 11182350"/>
              <a:gd name="connsiteY47" fmla="*/ 6309420 h 6309420"/>
              <a:gd name="connsiteX48" fmla="*/ 2130532 w 11182350"/>
              <a:gd name="connsiteY48" fmla="*/ 6309420 h 6309420"/>
              <a:gd name="connsiteX49" fmla="*/ 1765634 w 11182350"/>
              <a:gd name="connsiteY49" fmla="*/ 6309420 h 6309420"/>
              <a:gd name="connsiteX50" fmla="*/ 953442 w 11182350"/>
              <a:gd name="connsiteY50" fmla="*/ 6309420 h 6309420"/>
              <a:gd name="connsiteX51" fmla="*/ 0 w 11182350"/>
              <a:gd name="connsiteY51" fmla="*/ 6309420 h 6309420"/>
              <a:gd name="connsiteX52" fmla="*/ 0 w 11182350"/>
              <a:gd name="connsiteY52" fmla="*/ 5609648 h 6309420"/>
              <a:gd name="connsiteX53" fmla="*/ 0 w 11182350"/>
              <a:gd name="connsiteY53" fmla="*/ 4909876 h 6309420"/>
              <a:gd name="connsiteX54" fmla="*/ 0 w 11182350"/>
              <a:gd name="connsiteY54" fmla="*/ 4462481 h 6309420"/>
              <a:gd name="connsiteX55" fmla="*/ 0 w 11182350"/>
              <a:gd name="connsiteY55" fmla="*/ 3951991 h 6309420"/>
              <a:gd name="connsiteX56" fmla="*/ 0 w 11182350"/>
              <a:gd name="connsiteY56" fmla="*/ 3315313 h 6309420"/>
              <a:gd name="connsiteX57" fmla="*/ 0 w 11182350"/>
              <a:gd name="connsiteY57" fmla="*/ 2615541 h 6309420"/>
              <a:gd name="connsiteX58" fmla="*/ 0 w 11182350"/>
              <a:gd name="connsiteY58" fmla="*/ 2041958 h 6309420"/>
              <a:gd name="connsiteX59" fmla="*/ 0 w 11182350"/>
              <a:gd name="connsiteY59" fmla="*/ 1531468 h 6309420"/>
              <a:gd name="connsiteX60" fmla="*/ 0 w 11182350"/>
              <a:gd name="connsiteY60" fmla="*/ 1084073 h 6309420"/>
              <a:gd name="connsiteX61" fmla="*/ 0 w 11182350"/>
              <a:gd name="connsiteY61" fmla="*/ 0 h 630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182350" h="6309420" fill="none" extrusionOk="0">
                <a:moveTo>
                  <a:pt x="0" y="0"/>
                </a:moveTo>
                <a:cubicBezTo>
                  <a:pt x="241837" y="-15810"/>
                  <a:pt x="430946" y="36168"/>
                  <a:pt x="588545" y="0"/>
                </a:cubicBezTo>
                <a:cubicBezTo>
                  <a:pt x="746145" y="-36168"/>
                  <a:pt x="988778" y="49101"/>
                  <a:pt x="1288913" y="0"/>
                </a:cubicBezTo>
                <a:cubicBezTo>
                  <a:pt x="1589048" y="-49101"/>
                  <a:pt x="1881793" y="88382"/>
                  <a:pt x="2101105" y="0"/>
                </a:cubicBezTo>
                <a:cubicBezTo>
                  <a:pt x="2320417" y="-88382"/>
                  <a:pt x="2451789" y="17368"/>
                  <a:pt x="2577826" y="0"/>
                </a:cubicBezTo>
                <a:cubicBezTo>
                  <a:pt x="2703863" y="-17368"/>
                  <a:pt x="3039513" y="24145"/>
                  <a:pt x="3166371" y="0"/>
                </a:cubicBezTo>
                <a:cubicBezTo>
                  <a:pt x="3293229" y="-24145"/>
                  <a:pt x="3357580" y="13039"/>
                  <a:pt x="3531268" y="0"/>
                </a:cubicBezTo>
                <a:cubicBezTo>
                  <a:pt x="3704956" y="-13039"/>
                  <a:pt x="3928152" y="9683"/>
                  <a:pt x="4231637" y="0"/>
                </a:cubicBezTo>
                <a:cubicBezTo>
                  <a:pt x="4535122" y="-9683"/>
                  <a:pt x="4834274" y="57895"/>
                  <a:pt x="5043828" y="0"/>
                </a:cubicBezTo>
                <a:cubicBezTo>
                  <a:pt x="5253382" y="-57895"/>
                  <a:pt x="5213965" y="17333"/>
                  <a:pt x="5296903" y="0"/>
                </a:cubicBezTo>
                <a:cubicBezTo>
                  <a:pt x="5379841" y="-17333"/>
                  <a:pt x="5663722" y="9230"/>
                  <a:pt x="5885447" y="0"/>
                </a:cubicBezTo>
                <a:cubicBezTo>
                  <a:pt x="6107172" y="-9230"/>
                  <a:pt x="6051594" y="26567"/>
                  <a:pt x="6138522" y="0"/>
                </a:cubicBezTo>
                <a:cubicBezTo>
                  <a:pt x="6225450" y="-26567"/>
                  <a:pt x="6419561" y="11918"/>
                  <a:pt x="6503419" y="0"/>
                </a:cubicBezTo>
                <a:cubicBezTo>
                  <a:pt x="6587277" y="-11918"/>
                  <a:pt x="6937783" y="6835"/>
                  <a:pt x="7091964" y="0"/>
                </a:cubicBezTo>
                <a:cubicBezTo>
                  <a:pt x="7246145" y="-6835"/>
                  <a:pt x="7522569" y="14452"/>
                  <a:pt x="7680509" y="0"/>
                </a:cubicBezTo>
                <a:cubicBezTo>
                  <a:pt x="7838449" y="-14452"/>
                  <a:pt x="7864680" y="14144"/>
                  <a:pt x="7933583" y="0"/>
                </a:cubicBezTo>
                <a:cubicBezTo>
                  <a:pt x="8002486" y="-14144"/>
                  <a:pt x="8078750" y="4336"/>
                  <a:pt x="8186657" y="0"/>
                </a:cubicBezTo>
                <a:cubicBezTo>
                  <a:pt x="8294564" y="-4336"/>
                  <a:pt x="8501663" y="30922"/>
                  <a:pt x="8663379" y="0"/>
                </a:cubicBezTo>
                <a:cubicBezTo>
                  <a:pt x="8825095" y="-30922"/>
                  <a:pt x="9173360" y="6576"/>
                  <a:pt x="9363747" y="0"/>
                </a:cubicBezTo>
                <a:cubicBezTo>
                  <a:pt x="9554134" y="-6576"/>
                  <a:pt x="9510088" y="14464"/>
                  <a:pt x="9616821" y="0"/>
                </a:cubicBezTo>
                <a:cubicBezTo>
                  <a:pt x="9723554" y="-14464"/>
                  <a:pt x="10072843" y="65482"/>
                  <a:pt x="10205366" y="0"/>
                </a:cubicBezTo>
                <a:cubicBezTo>
                  <a:pt x="10337890" y="-65482"/>
                  <a:pt x="10540107" y="105"/>
                  <a:pt x="10682087" y="0"/>
                </a:cubicBezTo>
                <a:cubicBezTo>
                  <a:pt x="10824067" y="-105"/>
                  <a:pt x="10984132" y="34888"/>
                  <a:pt x="11182350" y="0"/>
                </a:cubicBezTo>
                <a:cubicBezTo>
                  <a:pt x="11202942" y="233949"/>
                  <a:pt x="11174385" y="527461"/>
                  <a:pt x="11182350" y="699772"/>
                </a:cubicBezTo>
                <a:cubicBezTo>
                  <a:pt x="11190315" y="872083"/>
                  <a:pt x="11157502" y="1067091"/>
                  <a:pt x="11182350" y="1399544"/>
                </a:cubicBezTo>
                <a:cubicBezTo>
                  <a:pt x="11207198" y="1731997"/>
                  <a:pt x="11153178" y="1704223"/>
                  <a:pt x="11182350" y="1783845"/>
                </a:cubicBezTo>
                <a:cubicBezTo>
                  <a:pt x="11211522" y="1863467"/>
                  <a:pt x="11164347" y="1985611"/>
                  <a:pt x="11182350" y="2168146"/>
                </a:cubicBezTo>
                <a:cubicBezTo>
                  <a:pt x="11200353" y="2350681"/>
                  <a:pt x="11145334" y="2418847"/>
                  <a:pt x="11182350" y="2552447"/>
                </a:cubicBezTo>
                <a:cubicBezTo>
                  <a:pt x="11219366" y="2686047"/>
                  <a:pt x="11147733" y="3022359"/>
                  <a:pt x="11182350" y="3189125"/>
                </a:cubicBezTo>
                <a:cubicBezTo>
                  <a:pt x="11216967" y="3355891"/>
                  <a:pt x="11114916" y="3642746"/>
                  <a:pt x="11182350" y="3825803"/>
                </a:cubicBezTo>
                <a:cubicBezTo>
                  <a:pt x="11249784" y="4008860"/>
                  <a:pt x="11178658" y="4157160"/>
                  <a:pt x="11182350" y="4336292"/>
                </a:cubicBezTo>
                <a:cubicBezTo>
                  <a:pt x="11186042" y="4515424"/>
                  <a:pt x="11173968" y="4697202"/>
                  <a:pt x="11182350" y="4846782"/>
                </a:cubicBezTo>
                <a:cubicBezTo>
                  <a:pt x="11190732" y="4996362"/>
                  <a:pt x="11173610" y="5210985"/>
                  <a:pt x="11182350" y="5357271"/>
                </a:cubicBezTo>
                <a:cubicBezTo>
                  <a:pt x="11191090" y="5503557"/>
                  <a:pt x="11127246" y="6014047"/>
                  <a:pt x="11182350" y="6309420"/>
                </a:cubicBezTo>
                <a:cubicBezTo>
                  <a:pt x="10910134" y="6338403"/>
                  <a:pt x="10830508" y="6294804"/>
                  <a:pt x="10481982" y="6309420"/>
                </a:cubicBezTo>
                <a:cubicBezTo>
                  <a:pt x="10133456" y="6324036"/>
                  <a:pt x="10129112" y="6260932"/>
                  <a:pt x="9781614" y="6309420"/>
                </a:cubicBezTo>
                <a:cubicBezTo>
                  <a:pt x="9434116" y="6357908"/>
                  <a:pt x="9137640" y="6259878"/>
                  <a:pt x="8969422" y="6309420"/>
                </a:cubicBezTo>
                <a:cubicBezTo>
                  <a:pt x="8801204" y="6358962"/>
                  <a:pt x="8754508" y="6292878"/>
                  <a:pt x="8604524" y="6309420"/>
                </a:cubicBezTo>
                <a:cubicBezTo>
                  <a:pt x="8454540" y="6325962"/>
                  <a:pt x="8454382" y="6287165"/>
                  <a:pt x="8351450" y="6309420"/>
                </a:cubicBezTo>
                <a:cubicBezTo>
                  <a:pt x="8248518" y="6331675"/>
                  <a:pt x="7879585" y="6267019"/>
                  <a:pt x="7651082" y="6309420"/>
                </a:cubicBezTo>
                <a:cubicBezTo>
                  <a:pt x="7422579" y="6351821"/>
                  <a:pt x="7463046" y="6298331"/>
                  <a:pt x="7286184" y="6309420"/>
                </a:cubicBezTo>
                <a:cubicBezTo>
                  <a:pt x="7109322" y="6320509"/>
                  <a:pt x="7144518" y="6291717"/>
                  <a:pt x="7033110" y="6309420"/>
                </a:cubicBezTo>
                <a:cubicBezTo>
                  <a:pt x="6921702" y="6327123"/>
                  <a:pt x="6475754" y="6239195"/>
                  <a:pt x="6332741" y="6309420"/>
                </a:cubicBezTo>
                <a:cubicBezTo>
                  <a:pt x="6189728" y="6379645"/>
                  <a:pt x="5927177" y="6252252"/>
                  <a:pt x="5744197" y="6309420"/>
                </a:cubicBezTo>
                <a:cubicBezTo>
                  <a:pt x="5561217" y="6366588"/>
                  <a:pt x="5159446" y="6280452"/>
                  <a:pt x="4932005" y="6309420"/>
                </a:cubicBezTo>
                <a:cubicBezTo>
                  <a:pt x="4704564" y="6338388"/>
                  <a:pt x="4615218" y="6256296"/>
                  <a:pt x="4455284" y="6309420"/>
                </a:cubicBezTo>
                <a:cubicBezTo>
                  <a:pt x="4295350" y="6362544"/>
                  <a:pt x="3905612" y="6297721"/>
                  <a:pt x="3643092" y="6309420"/>
                </a:cubicBezTo>
                <a:cubicBezTo>
                  <a:pt x="3380572" y="6321119"/>
                  <a:pt x="3113246" y="6237057"/>
                  <a:pt x="2830900" y="6309420"/>
                </a:cubicBezTo>
                <a:cubicBezTo>
                  <a:pt x="2548554" y="6381783"/>
                  <a:pt x="2283259" y="6284793"/>
                  <a:pt x="2130532" y="6309420"/>
                </a:cubicBezTo>
                <a:cubicBezTo>
                  <a:pt x="1977805" y="6334047"/>
                  <a:pt x="1874014" y="6285490"/>
                  <a:pt x="1765634" y="6309420"/>
                </a:cubicBezTo>
                <a:cubicBezTo>
                  <a:pt x="1657254" y="6333350"/>
                  <a:pt x="1303294" y="6278756"/>
                  <a:pt x="953442" y="6309420"/>
                </a:cubicBezTo>
                <a:cubicBezTo>
                  <a:pt x="603590" y="6340084"/>
                  <a:pt x="369656" y="6239215"/>
                  <a:pt x="0" y="6309420"/>
                </a:cubicBezTo>
                <a:cubicBezTo>
                  <a:pt x="-61289" y="6032511"/>
                  <a:pt x="8561" y="5900712"/>
                  <a:pt x="0" y="5609648"/>
                </a:cubicBezTo>
                <a:cubicBezTo>
                  <a:pt x="-8561" y="5318584"/>
                  <a:pt x="5384" y="5126921"/>
                  <a:pt x="0" y="4909876"/>
                </a:cubicBezTo>
                <a:cubicBezTo>
                  <a:pt x="-5384" y="4692831"/>
                  <a:pt x="38491" y="4620198"/>
                  <a:pt x="0" y="4462481"/>
                </a:cubicBezTo>
                <a:cubicBezTo>
                  <a:pt x="-38491" y="4304764"/>
                  <a:pt x="6636" y="4112715"/>
                  <a:pt x="0" y="3951991"/>
                </a:cubicBezTo>
                <a:cubicBezTo>
                  <a:pt x="-6636" y="3791267"/>
                  <a:pt x="1912" y="3483490"/>
                  <a:pt x="0" y="3315313"/>
                </a:cubicBezTo>
                <a:cubicBezTo>
                  <a:pt x="-1912" y="3147136"/>
                  <a:pt x="80919" y="2801793"/>
                  <a:pt x="0" y="2615541"/>
                </a:cubicBezTo>
                <a:cubicBezTo>
                  <a:pt x="-80919" y="2429289"/>
                  <a:pt x="24786" y="2193605"/>
                  <a:pt x="0" y="2041958"/>
                </a:cubicBezTo>
                <a:cubicBezTo>
                  <a:pt x="-24786" y="1890311"/>
                  <a:pt x="6005" y="1762236"/>
                  <a:pt x="0" y="1531468"/>
                </a:cubicBezTo>
                <a:cubicBezTo>
                  <a:pt x="-6005" y="1300700"/>
                  <a:pt x="1343" y="1197144"/>
                  <a:pt x="0" y="1084073"/>
                </a:cubicBezTo>
                <a:cubicBezTo>
                  <a:pt x="-1343" y="971002"/>
                  <a:pt x="69584" y="441173"/>
                  <a:pt x="0" y="0"/>
                </a:cubicBezTo>
                <a:close/>
              </a:path>
              <a:path w="11182350" h="6309420" stroke="0" extrusionOk="0">
                <a:moveTo>
                  <a:pt x="0" y="0"/>
                </a:moveTo>
                <a:cubicBezTo>
                  <a:pt x="124894" y="-44113"/>
                  <a:pt x="345545" y="55974"/>
                  <a:pt x="476721" y="0"/>
                </a:cubicBezTo>
                <a:cubicBezTo>
                  <a:pt x="607897" y="-55974"/>
                  <a:pt x="1001865" y="54151"/>
                  <a:pt x="1288913" y="0"/>
                </a:cubicBezTo>
                <a:cubicBezTo>
                  <a:pt x="1575961" y="-54151"/>
                  <a:pt x="1588140" y="39435"/>
                  <a:pt x="1877458" y="0"/>
                </a:cubicBezTo>
                <a:cubicBezTo>
                  <a:pt x="2166776" y="-39435"/>
                  <a:pt x="2077057" y="11094"/>
                  <a:pt x="2130532" y="0"/>
                </a:cubicBezTo>
                <a:cubicBezTo>
                  <a:pt x="2184007" y="-11094"/>
                  <a:pt x="2455592" y="55010"/>
                  <a:pt x="2719077" y="0"/>
                </a:cubicBezTo>
                <a:cubicBezTo>
                  <a:pt x="2982562" y="-55010"/>
                  <a:pt x="3231175" y="19309"/>
                  <a:pt x="3531268" y="0"/>
                </a:cubicBezTo>
                <a:cubicBezTo>
                  <a:pt x="3831361" y="-19309"/>
                  <a:pt x="3982945" y="25659"/>
                  <a:pt x="4119813" y="0"/>
                </a:cubicBezTo>
                <a:cubicBezTo>
                  <a:pt x="4256682" y="-25659"/>
                  <a:pt x="4575813" y="28868"/>
                  <a:pt x="4932005" y="0"/>
                </a:cubicBezTo>
                <a:cubicBezTo>
                  <a:pt x="5288197" y="-28868"/>
                  <a:pt x="5427258" y="60119"/>
                  <a:pt x="5744197" y="0"/>
                </a:cubicBezTo>
                <a:cubicBezTo>
                  <a:pt x="6061136" y="-60119"/>
                  <a:pt x="5995231" y="29706"/>
                  <a:pt x="6109094" y="0"/>
                </a:cubicBezTo>
                <a:cubicBezTo>
                  <a:pt x="6222957" y="-29706"/>
                  <a:pt x="6329694" y="18842"/>
                  <a:pt x="6473992" y="0"/>
                </a:cubicBezTo>
                <a:cubicBezTo>
                  <a:pt x="6618290" y="-18842"/>
                  <a:pt x="6731456" y="40769"/>
                  <a:pt x="6838890" y="0"/>
                </a:cubicBezTo>
                <a:cubicBezTo>
                  <a:pt x="6946324" y="-40769"/>
                  <a:pt x="7161279" y="44081"/>
                  <a:pt x="7427435" y="0"/>
                </a:cubicBezTo>
                <a:cubicBezTo>
                  <a:pt x="7693592" y="-44081"/>
                  <a:pt x="7786612" y="31534"/>
                  <a:pt x="7904156" y="0"/>
                </a:cubicBezTo>
                <a:cubicBezTo>
                  <a:pt x="8021700" y="-31534"/>
                  <a:pt x="8215077" y="52454"/>
                  <a:pt x="8380877" y="0"/>
                </a:cubicBezTo>
                <a:cubicBezTo>
                  <a:pt x="8546677" y="-52454"/>
                  <a:pt x="8789256" y="49820"/>
                  <a:pt x="8969422" y="0"/>
                </a:cubicBezTo>
                <a:cubicBezTo>
                  <a:pt x="9149588" y="-49820"/>
                  <a:pt x="9252539" y="20270"/>
                  <a:pt x="9446143" y="0"/>
                </a:cubicBezTo>
                <a:cubicBezTo>
                  <a:pt x="9639747" y="-20270"/>
                  <a:pt x="9605739" y="26437"/>
                  <a:pt x="9699217" y="0"/>
                </a:cubicBezTo>
                <a:cubicBezTo>
                  <a:pt x="9792695" y="-26437"/>
                  <a:pt x="9910247" y="31196"/>
                  <a:pt x="10064115" y="0"/>
                </a:cubicBezTo>
                <a:cubicBezTo>
                  <a:pt x="10217983" y="-31196"/>
                  <a:pt x="10345829" y="13943"/>
                  <a:pt x="10429013" y="0"/>
                </a:cubicBezTo>
                <a:cubicBezTo>
                  <a:pt x="10512197" y="-13943"/>
                  <a:pt x="10989253" y="84328"/>
                  <a:pt x="11182350" y="0"/>
                </a:cubicBezTo>
                <a:cubicBezTo>
                  <a:pt x="11222125" y="205089"/>
                  <a:pt x="11118109" y="362406"/>
                  <a:pt x="11182350" y="699772"/>
                </a:cubicBezTo>
                <a:cubicBezTo>
                  <a:pt x="11246591" y="1037138"/>
                  <a:pt x="11174774" y="1052238"/>
                  <a:pt x="11182350" y="1210261"/>
                </a:cubicBezTo>
                <a:cubicBezTo>
                  <a:pt x="11189926" y="1368284"/>
                  <a:pt x="11146668" y="1671430"/>
                  <a:pt x="11182350" y="1910034"/>
                </a:cubicBezTo>
                <a:cubicBezTo>
                  <a:pt x="11218032" y="2148638"/>
                  <a:pt x="11131387" y="2305967"/>
                  <a:pt x="11182350" y="2609806"/>
                </a:cubicBezTo>
                <a:cubicBezTo>
                  <a:pt x="11233313" y="2913645"/>
                  <a:pt x="11140429" y="2871450"/>
                  <a:pt x="11182350" y="3057201"/>
                </a:cubicBezTo>
                <a:cubicBezTo>
                  <a:pt x="11224271" y="3242952"/>
                  <a:pt x="11152693" y="3321409"/>
                  <a:pt x="11182350" y="3441502"/>
                </a:cubicBezTo>
                <a:cubicBezTo>
                  <a:pt x="11212007" y="3561595"/>
                  <a:pt x="11134043" y="3786852"/>
                  <a:pt x="11182350" y="3888897"/>
                </a:cubicBezTo>
                <a:cubicBezTo>
                  <a:pt x="11230657" y="3990942"/>
                  <a:pt x="11165284" y="4347585"/>
                  <a:pt x="11182350" y="4525575"/>
                </a:cubicBezTo>
                <a:cubicBezTo>
                  <a:pt x="11199416" y="4703565"/>
                  <a:pt x="11140823" y="4847888"/>
                  <a:pt x="11182350" y="5162253"/>
                </a:cubicBezTo>
                <a:cubicBezTo>
                  <a:pt x="11223877" y="5476618"/>
                  <a:pt x="11142823" y="5413624"/>
                  <a:pt x="11182350" y="5546554"/>
                </a:cubicBezTo>
                <a:cubicBezTo>
                  <a:pt x="11221877" y="5679484"/>
                  <a:pt x="11148235" y="6120053"/>
                  <a:pt x="11182350" y="6309420"/>
                </a:cubicBezTo>
                <a:cubicBezTo>
                  <a:pt x="10930158" y="6347124"/>
                  <a:pt x="10638566" y="6301710"/>
                  <a:pt x="10481982" y="6309420"/>
                </a:cubicBezTo>
                <a:cubicBezTo>
                  <a:pt x="10325398" y="6317130"/>
                  <a:pt x="10004218" y="6271027"/>
                  <a:pt x="9669790" y="6309420"/>
                </a:cubicBezTo>
                <a:cubicBezTo>
                  <a:pt x="9335362" y="6347813"/>
                  <a:pt x="9368247" y="6242645"/>
                  <a:pt x="9081245" y="6309420"/>
                </a:cubicBezTo>
                <a:cubicBezTo>
                  <a:pt x="8794244" y="6376195"/>
                  <a:pt x="8718959" y="6291991"/>
                  <a:pt x="8604524" y="6309420"/>
                </a:cubicBezTo>
                <a:cubicBezTo>
                  <a:pt x="8490089" y="6326849"/>
                  <a:pt x="8236456" y="6277472"/>
                  <a:pt x="8127803" y="6309420"/>
                </a:cubicBezTo>
                <a:cubicBezTo>
                  <a:pt x="8019150" y="6341368"/>
                  <a:pt x="7771863" y="6260732"/>
                  <a:pt x="7651082" y="6309420"/>
                </a:cubicBezTo>
                <a:cubicBezTo>
                  <a:pt x="7530301" y="6358108"/>
                  <a:pt x="7315695" y="6297718"/>
                  <a:pt x="7174360" y="6309420"/>
                </a:cubicBezTo>
                <a:cubicBezTo>
                  <a:pt x="7033025" y="6321122"/>
                  <a:pt x="6784587" y="6226789"/>
                  <a:pt x="6473992" y="6309420"/>
                </a:cubicBezTo>
                <a:cubicBezTo>
                  <a:pt x="6163397" y="6392051"/>
                  <a:pt x="6281644" y="6302065"/>
                  <a:pt x="6109094" y="6309420"/>
                </a:cubicBezTo>
                <a:cubicBezTo>
                  <a:pt x="5936544" y="6316775"/>
                  <a:pt x="5728193" y="6245585"/>
                  <a:pt x="5520550" y="6309420"/>
                </a:cubicBezTo>
                <a:cubicBezTo>
                  <a:pt x="5312907" y="6373255"/>
                  <a:pt x="5160089" y="6284184"/>
                  <a:pt x="4820181" y="6309420"/>
                </a:cubicBezTo>
                <a:cubicBezTo>
                  <a:pt x="4480273" y="6334656"/>
                  <a:pt x="4334273" y="6294012"/>
                  <a:pt x="4119813" y="6309420"/>
                </a:cubicBezTo>
                <a:cubicBezTo>
                  <a:pt x="3905353" y="6324828"/>
                  <a:pt x="3786063" y="6263543"/>
                  <a:pt x="3531268" y="6309420"/>
                </a:cubicBezTo>
                <a:cubicBezTo>
                  <a:pt x="3276473" y="6355297"/>
                  <a:pt x="3082619" y="6239212"/>
                  <a:pt x="2830900" y="6309420"/>
                </a:cubicBezTo>
                <a:cubicBezTo>
                  <a:pt x="2579181" y="6379628"/>
                  <a:pt x="2384123" y="6234223"/>
                  <a:pt x="2018708" y="6309420"/>
                </a:cubicBezTo>
                <a:cubicBezTo>
                  <a:pt x="1653293" y="6384617"/>
                  <a:pt x="1465046" y="6234270"/>
                  <a:pt x="1318340" y="6309420"/>
                </a:cubicBezTo>
                <a:cubicBezTo>
                  <a:pt x="1171634" y="6384570"/>
                  <a:pt x="992195" y="6282741"/>
                  <a:pt x="729795" y="6309420"/>
                </a:cubicBezTo>
                <a:cubicBezTo>
                  <a:pt x="467396" y="6336099"/>
                  <a:pt x="296456" y="6297542"/>
                  <a:pt x="0" y="6309420"/>
                </a:cubicBezTo>
                <a:cubicBezTo>
                  <a:pt x="-3355" y="6154566"/>
                  <a:pt x="32555" y="5916331"/>
                  <a:pt x="0" y="5798931"/>
                </a:cubicBezTo>
                <a:cubicBezTo>
                  <a:pt x="-32555" y="5681531"/>
                  <a:pt x="38116" y="5495046"/>
                  <a:pt x="0" y="5351535"/>
                </a:cubicBezTo>
                <a:cubicBezTo>
                  <a:pt x="-38116" y="5208024"/>
                  <a:pt x="53426" y="5050888"/>
                  <a:pt x="0" y="4777952"/>
                </a:cubicBezTo>
                <a:cubicBezTo>
                  <a:pt x="-53426" y="4505016"/>
                  <a:pt x="7588" y="4524262"/>
                  <a:pt x="0" y="4393651"/>
                </a:cubicBezTo>
                <a:cubicBezTo>
                  <a:pt x="-7588" y="4263040"/>
                  <a:pt x="54295" y="4038004"/>
                  <a:pt x="0" y="3883161"/>
                </a:cubicBezTo>
                <a:cubicBezTo>
                  <a:pt x="-54295" y="3728318"/>
                  <a:pt x="34072" y="3649620"/>
                  <a:pt x="0" y="3498860"/>
                </a:cubicBezTo>
                <a:cubicBezTo>
                  <a:pt x="-34072" y="3348100"/>
                  <a:pt x="31139" y="3185559"/>
                  <a:pt x="0" y="2925277"/>
                </a:cubicBezTo>
                <a:cubicBezTo>
                  <a:pt x="-31139" y="2664995"/>
                  <a:pt x="16285" y="2564126"/>
                  <a:pt x="0" y="2288599"/>
                </a:cubicBezTo>
                <a:cubicBezTo>
                  <a:pt x="-16285" y="2013072"/>
                  <a:pt x="50381" y="1896630"/>
                  <a:pt x="0" y="1588827"/>
                </a:cubicBezTo>
                <a:cubicBezTo>
                  <a:pt x="-50381" y="1281024"/>
                  <a:pt x="80209" y="1096538"/>
                  <a:pt x="0" y="889055"/>
                </a:cubicBezTo>
                <a:cubicBezTo>
                  <a:pt x="-80209" y="681572"/>
                  <a:pt x="40374" y="664074"/>
                  <a:pt x="0" y="504754"/>
                </a:cubicBezTo>
                <a:cubicBezTo>
                  <a:pt x="-40374" y="345434"/>
                  <a:pt x="48071" y="217798"/>
                  <a:pt x="0" y="0"/>
                </a:cubicBezTo>
                <a:close/>
              </a:path>
            </a:pathLst>
          </a:custGeom>
          <a:ln>
            <a:extLst>
              <a:ext uri="{C807C97D-BFC1-408E-A445-0C87EB9F89A2}">
                <ask:lineSketchStyleProps xmlns:ask="http://schemas.microsoft.com/office/drawing/2018/sketchyshapes" sd="1451867877">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de-AT" sz="2400" b="1" dirty="0">
              <a:latin typeface="Schulschrift" panose="02000603000000000000" pitchFamily="2" charset="0"/>
              <a:ea typeface="Schulschrift" panose="02000603000000000000" pitchFamily="2" charset="0"/>
            </a:endParaRPr>
          </a:p>
          <a:p>
            <a:pPr algn="ctr"/>
            <a:r>
              <a:rPr lang="de-AT" sz="2400" b="1" dirty="0">
                <a:latin typeface="Schulschrift" panose="02000603000000000000" pitchFamily="2" charset="0"/>
                <a:ea typeface="Schulschrift" panose="02000603000000000000" pitchFamily="2" charset="0"/>
              </a:rPr>
              <a:t>Alte Berufe</a:t>
            </a:r>
          </a:p>
          <a:p>
            <a:pPr algn="ctr"/>
            <a:r>
              <a:rPr lang="de-AT" sz="2000" dirty="0">
                <a:latin typeface="Schulschrift" panose="02000603000000000000" pitchFamily="2" charset="0"/>
                <a:ea typeface="Schulschrift" panose="02000603000000000000" pitchFamily="2" charset="0"/>
              </a:rPr>
              <a:t>Verbinde die Bilder mit den richtigen Berufen und schreibe sie unten richtig auf!</a:t>
            </a: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a:p>
            <a:pPr algn="ctr"/>
            <a:endParaRPr lang="de-AT" sz="2400" b="1" dirty="0">
              <a:latin typeface="Schulschrift" panose="02000603000000000000" pitchFamily="2" charset="0"/>
              <a:ea typeface="Schulschrift" panose="02000603000000000000" pitchFamily="2" charset="0"/>
            </a:endParaRPr>
          </a:p>
        </p:txBody>
      </p:sp>
      <p:pic>
        <p:nvPicPr>
          <p:cNvPr id="10" name="Grafik 9" descr="Ein Bild, das Person, drinnen enthält.&#10;&#10;Automatisch generierte Beschreibung">
            <a:extLst>
              <a:ext uri="{FF2B5EF4-FFF2-40B4-BE49-F238E27FC236}">
                <a16:creationId xmlns:a16="http://schemas.microsoft.com/office/drawing/2014/main" id="{27F7BE03-A536-43CC-A941-56FF6E2B1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005" y="1597837"/>
            <a:ext cx="1743418" cy="1165911"/>
          </a:xfrm>
          <a:prstGeom prst="rect">
            <a:avLst/>
          </a:prstGeom>
        </p:spPr>
      </p:pic>
      <p:pic>
        <p:nvPicPr>
          <p:cNvPr id="12" name="Grafik 11">
            <a:extLst>
              <a:ext uri="{FF2B5EF4-FFF2-40B4-BE49-F238E27FC236}">
                <a16:creationId xmlns:a16="http://schemas.microsoft.com/office/drawing/2014/main" id="{9201FBF1-8D60-4CBA-9050-9202366AC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753" y="1923219"/>
            <a:ext cx="2363741" cy="1132625"/>
          </a:xfrm>
          <a:prstGeom prst="rect">
            <a:avLst/>
          </a:prstGeom>
        </p:spPr>
      </p:pic>
      <p:pic>
        <p:nvPicPr>
          <p:cNvPr id="14" name="Grafik 13" descr="Ein Bild, das drinnen, aus Holz, Kochen enthält.&#10;&#10;Automatisch generierte Beschreibung">
            <a:extLst>
              <a:ext uri="{FF2B5EF4-FFF2-40B4-BE49-F238E27FC236}">
                <a16:creationId xmlns:a16="http://schemas.microsoft.com/office/drawing/2014/main" id="{9C71C519-1F29-4962-A9E7-DA4DF2167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508" y="1597837"/>
            <a:ext cx="1967907" cy="1311938"/>
          </a:xfrm>
          <a:prstGeom prst="rect">
            <a:avLst/>
          </a:prstGeom>
        </p:spPr>
      </p:pic>
      <p:pic>
        <p:nvPicPr>
          <p:cNvPr id="16" name="Grafik 15" descr="Ein Bild, das Pferd, Fracht, gezeichnet, ziehend enthält.&#10;&#10;Automatisch generierte Beschreibung">
            <a:extLst>
              <a:ext uri="{FF2B5EF4-FFF2-40B4-BE49-F238E27FC236}">
                <a16:creationId xmlns:a16="http://schemas.microsoft.com/office/drawing/2014/main" id="{B3D05C7F-E81B-4C34-8241-37889F048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1429" y="1686816"/>
            <a:ext cx="1866312" cy="1605430"/>
          </a:xfrm>
          <a:prstGeom prst="rect">
            <a:avLst/>
          </a:prstGeom>
        </p:spPr>
      </p:pic>
      <p:graphicFrame>
        <p:nvGraphicFramePr>
          <p:cNvPr id="17" name="Tabelle 17">
            <a:extLst>
              <a:ext uri="{FF2B5EF4-FFF2-40B4-BE49-F238E27FC236}">
                <a16:creationId xmlns:a16="http://schemas.microsoft.com/office/drawing/2014/main" id="{E271C747-78FB-4331-BD66-1C9822698AAE}"/>
              </a:ext>
            </a:extLst>
          </p:cNvPr>
          <p:cNvGraphicFramePr>
            <a:graphicFrameLocks noGrp="1"/>
          </p:cNvGraphicFramePr>
          <p:nvPr>
            <p:extLst>
              <p:ext uri="{D42A27DB-BD31-4B8C-83A1-F6EECF244321}">
                <p14:modId xmlns:p14="http://schemas.microsoft.com/office/powerpoint/2010/main" val="385910803"/>
              </p:ext>
            </p:extLst>
          </p:nvPr>
        </p:nvGraphicFramePr>
        <p:xfrm>
          <a:off x="1037005" y="3480093"/>
          <a:ext cx="10135820" cy="468133"/>
        </p:xfrm>
        <a:graphic>
          <a:graphicData uri="http://schemas.openxmlformats.org/drawingml/2006/table">
            <a:tbl>
              <a:tblPr firstRow="1" bandRow="1">
                <a:tableStyleId>{5940675A-B579-460E-94D1-54222C63F5DA}</a:tableStyleId>
              </a:tblPr>
              <a:tblGrid>
                <a:gridCol w="2533955">
                  <a:extLst>
                    <a:ext uri="{9D8B030D-6E8A-4147-A177-3AD203B41FA5}">
                      <a16:colId xmlns:a16="http://schemas.microsoft.com/office/drawing/2014/main" val="159894497"/>
                    </a:ext>
                  </a:extLst>
                </a:gridCol>
                <a:gridCol w="2533955">
                  <a:extLst>
                    <a:ext uri="{9D8B030D-6E8A-4147-A177-3AD203B41FA5}">
                      <a16:colId xmlns:a16="http://schemas.microsoft.com/office/drawing/2014/main" val="583505924"/>
                    </a:ext>
                  </a:extLst>
                </a:gridCol>
                <a:gridCol w="2533955">
                  <a:extLst>
                    <a:ext uri="{9D8B030D-6E8A-4147-A177-3AD203B41FA5}">
                      <a16:colId xmlns:a16="http://schemas.microsoft.com/office/drawing/2014/main" val="3496633829"/>
                    </a:ext>
                  </a:extLst>
                </a:gridCol>
                <a:gridCol w="2533955">
                  <a:extLst>
                    <a:ext uri="{9D8B030D-6E8A-4147-A177-3AD203B41FA5}">
                      <a16:colId xmlns:a16="http://schemas.microsoft.com/office/drawing/2014/main" val="1891332272"/>
                    </a:ext>
                  </a:extLst>
                </a:gridCol>
              </a:tblGrid>
              <a:tr h="468133">
                <a:tc>
                  <a:txBody>
                    <a:bodyPr/>
                    <a:lstStyle/>
                    <a:p>
                      <a:pPr algn="ctr"/>
                      <a:r>
                        <a:rPr lang="de-AT" sz="2000" dirty="0">
                          <a:latin typeface="Schulschrift" panose="02000603000000000000" pitchFamily="2" charset="0"/>
                          <a:ea typeface="Schulschrift" panose="02000603000000000000" pitchFamily="2" charset="0"/>
                        </a:rPr>
                        <a:t>Schuster</a:t>
                      </a:r>
                    </a:p>
                  </a:txBody>
                  <a:tcPr/>
                </a:tc>
                <a:tc>
                  <a:txBody>
                    <a:bodyPr/>
                    <a:lstStyle/>
                    <a:p>
                      <a:pPr algn="ctr"/>
                      <a:r>
                        <a:rPr lang="de-AT" sz="2000" dirty="0">
                          <a:latin typeface="Schulschrift" panose="02000603000000000000" pitchFamily="2" charset="0"/>
                          <a:ea typeface="Schulschrift" panose="02000603000000000000" pitchFamily="2" charset="0"/>
                        </a:rPr>
                        <a:t>Wagner</a:t>
                      </a:r>
                    </a:p>
                  </a:txBody>
                  <a:tcPr/>
                </a:tc>
                <a:tc>
                  <a:txBody>
                    <a:bodyPr/>
                    <a:lstStyle/>
                    <a:p>
                      <a:pPr algn="ctr"/>
                      <a:r>
                        <a:rPr lang="de-AT" sz="2000" dirty="0">
                          <a:latin typeface="Schulschrift" panose="02000603000000000000" pitchFamily="2" charset="0"/>
                          <a:ea typeface="Schulschrift" panose="02000603000000000000" pitchFamily="2" charset="0"/>
                        </a:rPr>
                        <a:t>Schmied</a:t>
                      </a:r>
                    </a:p>
                  </a:txBody>
                  <a:tcPr/>
                </a:tc>
                <a:tc>
                  <a:txBody>
                    <a:bodyPr/>
                    <a:lstStyle/>
                    <a:p>
                      <a:pPr algn="ctr"/>
                      <a:r>
                        <a:rPr lang="de-AT" sz="2000" dirty="0">
                          <a:latin typeface="Schulschrift" panose="02000603000000000000" pitchFamily="2" charset="0"/>
                          <a:ea typeface="Schulschrift" panose="02000603000000000000" pitchFamily="2" charset="0"/>
                        </a:rPr>
                        <a:t>Müller</a:t>
                      </a:r>
                    </a:p>
                  </a:txBody>
                  <a:tcPr/>
                </a:tc>
                <a:extLst>
                  <a:ext uri="{0D108BD9-81ED-4DB2-BD59-A6C34878D82A}">
                    <a16:rowId xmlns:a16="http://schemas.microsoft.com/office/drawing/2014/main" val="2182657746"/>
                  </a:ext>
                </a:extLst>
              </a:tr>
            </a:tbl>
          </a:graphicData>
        </a:graphic>
      </p:graphicFrame>
      <p:graphicFrame>
        <p:nvGraphicFramePr>
          <p:cNvPr id="18" name="Tabelle 18">
            <a:extLst>
              <a:ext uri="{FF2B5EF4-FFF2-40B4-BE49-F238E27FC236}">
                <a16:creationId xmlns:a16="http://schemas.microsoft.com/office/drawing/2014/main" id="{0721B8D0-D56D-4A03-A0BC-BD2DF37ECC56}"/>
              </a:ext>
            </a:extLst>
          </p:cNvPr>
          <p:cNvGraphicFramePr>
            <a:graphicFrameLocks noGrp="1"/>
          </p:cNvGraphicFramePr>
          <p:nvPr>
            <p:extLst>
              <p:ext uri="{D42A27DB-BD31-4B8C-83A1-F6EECF244321}">
                <p14:modId xmlns:p14="http://schemas.microsoft.com/office/powerpoint/2010/main" val="10079991"/>
              </p:ext>
            </p:extLst>
          </p:nvPr>
        </p:nvGraphicFramePr>
        <p:xfrm>
          <a:off x="838200" y="4566294"/>
          <a:ext cx="10334625" cy="1566696"/>
        </p:xfrm>
        <a:graphic>
          <a:graphicData uri="http://schemas.openxmlformats.org/drawingml/2006/table">
            <a:tbl>
              <a:tblPr firstRow="1" bandRow="1">
                <a:tableStyleId>{5940675A-B579-460E-94D1-54222C63F5DA}</a:tableStyleId>
              </a:tblPr>
              <a:tblGrid>
                <a:gridCol w="10334625">
                  <a:extLst>
                    <a:ext uri="{9D8B030D-6E8A-4147-A177-3AD203B41FA5}">
                      <a16:colId xmlns:a16="http://schemas.microsoft.com/office/drawing/2014/main" val="652778144"/>
                    </a:ext>
                  </a:extLst>
                </a:gridCol>
              </a:tblGrid>
              <a:tr h="522232">
                <a:tc>
                  <a:txBody>
                    <a:bodyPr/>
                    <a:lstStyle/>
                    <a:p>
                      <a:endParaRPr lang="de-AT" dirty="0"/>
                    </a:p>
                  </a:txBody>
                  <a:tcPr>
                    <a:lnL w="12700" cmpd="sng">
                      <a:noFill/>
                    </a:lnL>
                    <a:lnR w="12700" cmpd="sng">
                      <a:noFill/>
                    </a:lnR>
                  </a:tcPr>
                </a:tc>
                <a:extLst>
                  <a:ext uri="{0D108BD9-81ED-4DB2-BD59-A6C34878D82A}">
                    <a16:rowId xmlns:a16="http://schemas.microsoft.com/office/drawing/2014/main" val="3386200387"/>
                  </a:ext>
                </a:extLst>
              </a:tr>
              <a:tr h="522232">
                <a:tc>
                  <a:txBody>
                    <a:bodyPr/>
                    <a:lstStyle/>
                    <a:p>
                      <a:endParaRPr lang="de-AT" dirty="0"/>
                    </a:p>
                  </a:txBody>
                  <a:tcPr>
                    <a:lnL w="12700" cmpd="sng">
                      <a:noFill/>
                    </a:lnL>
                    <a:lnR w="12700" cmpd="sng">
                      <a:noFill/>
                    </a:lnR>
                  </a:tcPr>
                </a:tc>
                <a:extLst>
                  <a:ext uri="{0D108BD9-81ED-4DB2-BD59-A6C34878D82A}">
                    <a16:rowId xmlns:a16="http://schemas.microsoft.com/office/drawing/2014/main" val="1828564964"/>
                  </a:ext>
                </a:extLst>
              </a:tr>
              <a:tr h="522232">
                <a:tc>
                  <a:txBody>
                    <a:bodyPr/>
                    <a:lstStyle/>
                    <a:p>
                      <a:endParaRPr lang="de-AT" dirty="0"/>
                    </a:p>
                  </a:txBody>
                  <a:tcPr>
                    <a:lnL w="12700" cmpd="sng">
                      <a:noFill/>
                    </a:lnL>
                    <a:lnR w="12700" cmpd="sng">
                      <a:noFill/>
                    </a:lnR>
                  </a:tcPr>
                </a:tc>
                <a:extLst>
                  <a:ext uri="{0D108BD9-81ED-4DB2-BD59-A6C34878D82A}">
                    <a16:rowId xmlns:a16="http://schemas.microsoft.com/office/drawing/2014/main" val="2681836090"/>
                  </a:ext>
                </a:extLst>
              </a:tr>
            </a:tbl>
          </a:graphicData>
        </a:graphic>
      </p:graphicFrame>
      <p:pic>
        <p:nvPicPr>
          <p:cNvPr id="19" name="Grafik 18">
            <a:extLst>
              <a:ext uri="{FF2B5EF4-FFF2-40B4-BE49-F238E27FC236}">
                <a16:creationId xmlns:a16="http://schemas.microsoft.com/office/drawing/2014/main" id="{01E39C2A-0DB2-4888-85A6-7C27032113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1923" y="208701"/>
            <a:ext cx="2570902" cy="512038"/>
          </a:xfrm>
          <a:prstGeom prst="rect">
            <a:avLst/>
          </a:prstGeom>
        </p:spPr>
      </p:pic>
    </p:spTree>
    <p:extLst>
      <p:ext uri="{BB962C8B-B14F-4D97-AF65-F5344CB8AC3E}">
        <p14:creationId xmlns:p14="http://schemas.microsoft.com/office/powerpoint/2010/main" val="263578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3A47D78-85AA-4ED2-92B4-641A1F44D60F}"/>
              </a:ext>
            </a:extLst>
          </p:cNvPr>
          <p:cNvSpPr txBox="1"/>
          <p:nvPr/>
        </p:nvSpPr>
        <p:spPr>
          <a:xfrm>
            <a:off x="514350" y="381000"/>
            <a:ext cx="11049000" cy="6005298"/>
          </a:xfrm>
          <a:custGeom>
            <a:avLst/>
            <a:gdLst>
              <a:gd name="connsiteX0" fmla="*/ 0 w 11049000"/>
              <a:gd name="connsiteY0" fmla="*/ 0 h 6005298"/>
              <a:gd name="connsiteX1" fmla="*/ 250056 w 11049000"/>
              <a:gd name="connsiteY1" fmla="*/ 0 h 6005298"/>
              <a:gd name="connsiteX2" fmla="*/ 610603 w 11049000"/>
              <a:gd name="connsiteY2" fmla="*/ 0 h 6005298"/>
              <a:gd name="connsiteX3" fmla="*/ 860659 w 11049000"/>
              <a:gd name="connsiteY3" fmla="*/ 0 h 6005298"/>
              <a:gd name="connsiteX4" fmla="*/ 1331695 w 11049000"/>
              <a:gd name="connsiteY4" fmla="*/ 0 h 6005298"/>
              <a:gd name="connsiteX5" fmla="*/ 1913222 w 11049000"/>
              <a:gd name="connsiteY5" fmla="*/ 0 h 6005298"/>
              <a:gd name="connsiteX6" fmla="*/ 2384258 w 11049000"/>
              <a:gd name="connsiteY6" fmla="*/ 0 h 6005298"/>
              <a:gd name="connsiteX7" fmla="*/ 2634314 w 11049000"/>
              <a:gd name="connsiteY7" fmla="*/ 0 h 6005298"/>
              <a:gd name="connsiteX8" fmla="*/ 3215841 w 11049000"/>
              <a:gd name="connsiteY8" fmla="*/ 0 h 6005298"/>
              <a:gd name="connsiteX9" fmla="*/ 3686877 w 11049000"/>
              <a:gd name="connsiteY9" fmla="*/ 0 h 6005298"/>
              <a:gd name="connsiteX10" fmla="*/ 4157913 w 11049000"/>
              <a:gd name="connsiteY10" fmla="*/ 0 h 6005298"/>
              <a:gd name="connsiteX11" fmla="*/ 4518459 w 11049000"/>
              <a:gd name="connsiteY11" fmla="*/ 0 h 6005298"/>
              <a:gd name="connsiteX12" fmla="*/ 4768516 w 11049000"/>
              <a:gd name="connsiteY12" fmla="*/ 0 h 6005298"/>
              <a:gd name="connsiteX13" fmla="*/ 5129062 w 11049000"/>
              <a:gd name="connsiteY13" fmla="*/ 0 h 6005298"/>
              <a:gd name="connsiteX14" fmla="*/ 5821078 w 11049000"/>
              <a:gd name="connsiteY14" fmla="*/ 0 h 6005298"/>
              <a:gd name="connsiteX15" fmla="*/ 6402605 w 11049000"/>
              <a:gd name="connsiteY15" fmla="*/ 0 h 6005298"/>
              <a:gd name="connsiteX16" fmla="*/ 7094621 w 11049000"/>
              <a:gd name="connsiteY16" fmla="*/ 0 h 6005298"/>
              <a:gd name="connsiteX17" fmla="*/ 7455167 w 11049000"/>
              <a:gd name="connsiteY17" fmla="*/ 0 h 6005298"/>
              <a:gd name="connsiteX18" fmla="*/ 7815714 w 11049000"/>
              <a:gd name="connsiteY18" fmla="*/ 0 h 6005298"/>
              <a:gd name="connsiteX19" fmla="*/ 8397240 w 11049000"/>
              <a:gd name="connsiteY19" fmla="*/ 0 h 6005298"/>
              <a:gd name="connsiteX20" fmla="*/ 9199746 w 11049000"/>
              <a:gd name="connsiteY20" fmla="*/ 0 h 6005298"/>
              <a:gd name="connsiteX21" fmla="*/ 9781273 w 11049000"/>
              <a:gd name="connsiteY21" fmla="*/ 0 h 6005298"/>
              <a:gd name="connsiteX22" fmla="*/ 10252309 w 11049000"/>
              <a:gd name="connsiteY22" fmla="*/ 0 h 6005298"/>
              <a:gd name="connsiteX23" fmla="*/ 10502365 w 11049000"/>
              <a:gd name="connsiteY23" fmla="*/ 0 h 6005298"/>
              <a:gd name="connsiteX24" fmla="*/ 11049000 w 11049000"/>
              <a:gd name="connsiteY24" fmla="*/ 0 h 6005298"/>
              <a:gd name="connsiteX25" fmla="*/ 11049000 w 11049000"/>
              <a:gd name="connsiteY25" fmla="*/ 605989 h 6005298"/>
              <a:gd name="connsiteX26" fmla="*/ 11049000 w 11049000"/>
              <a:gd name="connsiteY26" fmla="*/ 1151925 h 6005298"/>
              <a:gd name="connsiteX27" fmla="*/ 11049000 w 11049000"/>
              <a:gd name="connsiteY27" fmla="*/ 1757915 h 6005298"/>
              <a:gd name="connsiteX28" fmla="*/ 11049000 w 11049000"/>
              <a:gd name="connsiteY28" fmla="*/ 2423957 h 6005298"/>
              <a:gd name="connsiteX29" fmla="*/ 11049000 w 11049000"/>
              <a:gd name="connsiteY29" fmla="*/ 2849787 h 6005298"/>
              <a:gd name="connsiteX30" fmla="*/ 11049000 w 11049000"/>
              <a:gd name="connsiteY30" fmla="*/ 3395723 h 6005298"/>
              <a:gd name="connsiteX31" fmla="*/ 11049000 w 11049000"/>
              <a:gd name="connsiteY31" fmla="*/ 3881606 h 6005298"/>
              <a:gd name="connsiteX32" fmla="*/ 11049000 w 11049000"/>
              <a:gd name="connsiteY32" fmla="*/ 4487595 h 6005298"/>
              <a:gd name="connsiteX33" fmla="*/ 11049000 w 11049000"/>
              <a:gd name="connsiteY33" fmla="*/ 5153638 h 6005298"/>
              <a:gd name="connsiteX34" fmla="*/ 11049000 w 11049000"/>
              <a:gd name="connsiteY34" fmla="*/ 6005298 h 6005298"/>
              <a:gd name="connsiteX35" fmla="*/ 10688454 w 11049000"/>
              <a:gd name="connsiteY35" fmla="*/ 6005298 h 6005298"/>
              <a:gd name="connsiteX36" fmla="*/ 10217417 w 11049000"/>
              <a:gd name="connsiteY36" fmla="*/ 6005298 h 6005298"/>
              <a:gd name="connsiteX37" fmla="*/ 9746381 w 11049000"/>
              <a:gd name="connsiteY37" fmla="*/ 6005298 h 6005298"/>
              <a:gd name="connsiteX38" fmla="*/ 9275345 w 11049000"/>
              <a:gd name="connsiteY38" fmla="*/ 6005298 h 6005298"/>
              <a:gd name="connsiteX39" fmla="*/ 8583328 w 11049000"/>
              <a:gd name="connsiteY39" fmla="*/ 6005298 h 6005298"/>
              <a:gd name="connsiteX40" fmla="*/ 8001802 w 11049000"/>
              <a:gd name="connsiteY40" fmla="*/ 6005298 h 6005298"/>
              <a:gd name="connsiteX41" fmla="*/ 7309786 w 11049000"/>
              <a:gd name="connsiteY41" fmla="*/ 6005298 h 6005298"/>
              <a:gd name="connsiteX42" fmla="*/ 6838749 w 11049000"/>
              <a:gd name="connsiteY42" fmla="*/ 6005298 h 6005298"/>
              <a:gd name="connsiteX43" fmla="*/ 6367713 w 11049000"/>
              <a:gd name="connsiteY43" fmla="*/ 6005298 h 6005298"/>
              <a:gd name="connsiteX44" fmla="*/ 6117657 w 11049000"/>
              <a:gd name="connsiteY44" fmla="*/ 6005298 h 6005298"/>
              <a:gd name="connsiteX45" fmla="*/ 5867601 w 11049000"/>
              <a:gd name="connsiteY45" fmla="*/ 6005298 h 6005298"/>
              <a:gd name="connsiteX46" fmla="*/ 5175584 w 11049000"/>
              <a:gd name="connsiteY46" fmla="*/ 6005298 h 6005298"/>
              <a:gd name="connsiteX47" fmla="*/ 4483568 w 11049000"/>
              <a:gd name="connsiteY47" fmla="*/ 6005298 h 6005298"/>
              <a:gd name="connsiteX48" fmla="*/ 3902042 w 11049000"/>
              <a:gd name="connsiteY48" fmla="*/ 6005298 h 6005298"/>
              <a:gd name="connsiteX49" fmla="*/ 3651985 w 11049000"/>
              <a:gd name="connsiteY49" fmla="*/ 6005298 h 6005298"/>
              <a:gd name="connsiteX50" fmla="*/ 3070459 w 11049000"/>
              <a:gd name="connsiteY50" fmla="*/ 6005298 h 6005298"/>
              <a:gd name="connsiteX51" fmla="*/ 2820403 w 11049000"/>
              <a:gd name="connsiteY51" fmla="*/ 6005298 h 6005298"/>
              <a:gd name="connsiteX52" fmla="*/ 2017896 w 11049000"/>
              <a:gd name="connsiteY52" fmla="*/ 6005298 h 6005298"/>
              <a:gd name="connsiteX53" fmla="*/ 1436370 w 11049000"/>
              <a:gd name="connsiteY53" fmla="*/ 6005298 h 6005298"/>
              <a:gd name="connsiteX54" fmla="*/ 633864 w 11049000"/>
              <a:gd name="connsiteY54" fmla="*/ 6005298 h 6005298"/>
              <a:gd name="connsiteX55" fmla="*/ 0 w 11049000"/>
              <a:gd name="connsiteY55" fmla="*/ 6005298 h 6005298"/>
              <a:gd name="connsiteX56" fmla="*/ 0 w 11049000"/>
              <a:gd name="connsiteY56" fmla="*/ 5579468 h 6005298"/>
              <a:gd name="connsiteX57" fmla="*/ 0 w 11049000"/>
              <a:gd name="connsiteY57" fmla="*/ 5153638 h 6005298"/>
              <a:gd name="connsiteX58" fmla="*/ 0 w 11049000"/>
              <a:gd name="connsiteY58" fmla="*/ 4787860 h 6005298"/>
              <a:gd name="connsiteX59" fmla="*/ 0 w 11049000"/>
              <a:gd name="connsiteY59" fmla="*/ 4301977 h 6005298"/>
              <a:gd name="connsiteX60" fmla="*/ 0 w 11049000"/>
              <a:gd name="connsiteY60" fmla="*/ 3635935 h 6005298"/>
              <a:gd name="connsiteX61" fmla="*/ 0 w 11049000"/>
              <a:gd name="connsiteY61" fmla="*/ 3089999 h 6005298"/>
              <a:gd name="connsiteX62" fmla="*/ 0 w 11049000"/>
              <a:gd name="connsiteY62" fmla="*/ 2544063 h 6005298"/>
              <a:gd name="connsiteX63" fmla="*/ 0 w 11049000"/>
              <a:gd name="connsiteY63" fmla="*/ 2118232 h 6005298"/>
              <a:gd name="connsiteX64" fmla="*/ 0 w 11049000"/>
              <a:gd name="connsiteY64" fmla="*/ 1752455 h 6005298"/>
              <a:gd name="connsiteX65" fmla="*/ 0 w 11049000"/>
              <a:gd name="connsiteY65" fmla="*/ 1146466 h 6005298"/>
              <a:gd name="connsiteX66" fmla="*/ 0 w 11049000"/>
              <a:gd name="connsiteY66" fmla="*/ 660583 h 6005298"/>
              <a:gd name="connsiteX67" fmla="*/ 0 w 11049000"/>
              <a:gd name="connsiteY67" fmla="*/ 0 h 600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049000" h="6005298" fill="none" extrusionOk="0">
                <a:moveTo>
                  <a:pt x="0" y="0"/>
                </a:moveTo>
                <a:cubicBezTo>
                  <a:pt x="53162" y="-5893"/>
                  <a:pt x="192634" y="5733"/>
                  <a:pt x="250056" y="0"/>
                </a:cubicBezTo>
                <a:cubicBezTo>
                  <a:pt x="307478" y="-5733"/>
                  <a:pt x="499988" y="5029"/>
                  <a:pt x="610603" y="0"/>
                </a:cubicBezTo>
                <a:cubicBezTo>
                  <a:pt x="721218" y="-5029"/>
                  <a:pt x="768508" y="5353"/>
                  <a:pt x="860659" y="0"/>
                </a:cubicBezTo>
                <a:cubicBezTo>
                  <a:pt x="952810" y="-5353"/>
                  <a:pt x="1145938" y="29964"/>
                  <a:pt x="1331695" y="0"/>
                </a:cubicBezTo>
                <a:cubicBezTo>
                  <a:pt x="1517452" y="-29964"/>
                  <a:pt x="1641018" y="39014"/>
                  <a:pt x="1913222" y="0"/>
                </a:cubicBezTo>
                <a:cubicBezTo>
                  <a:pt x="2185426" y="-39014"/>
                  <a:pt x="2161235" y="12630"/>
                  <a:pt x="2384258" y="0"/>
                </a:cubicBezTo>
                <a:cubicBezTo>
                  <a:pt x="2607281" y="-12630"/>
                  <a:pt x="2527933" y="28271"/>
                  <a:pt x="2634314" y="0"/>
                </a:cubicBezTo>
                <a:cubicBezTo>
                  <a:pt x="2740695" y="-28271"/>
                  <a:pt x="2996975" y="65021"/>
                  <a:pt x="3215841" y="0"/>
                </a:cubicBezTo>
                <a:cubicBezTo>
                  <a:pt x="3434707" y="-65021"/>
                  <a:pt x="3553649" y="21757"/>
                  <a:pt x="3686877" y="0"/>
                </a:cubicBezTo>
                <a:cubicBezTo>
                  <a:pt x="3820105" y="-21757"/>
                  <a:pt x="4030626" y="26546"/>
                  <a:pt x="4157913" y="0"/>
                </a:cubicBezTo>
                <a:cubicBezTo>
                  <a:pt x="4285200" y="-26546"/>
                  <a:pt x="4422657" y="4351"/>
                  <a:pt x="4518459" y="0"/>
                </a:cubicBezTo>
                <a:cubicBezTo>
                  <a:pt x="4614261" y="-4351"/>
                  <a:pt x="4715279" y="27983"/>
                  <a:pt x="4768516" y="0"/>
                </a:cubicBezTo>
                <a:cubicBezTo>
                  <a:pt x="4821753" y="-27983"/>
                  <a:pt x="5055833" y="33371"/>
                  <a:pt x="5129062" y="0"/>
                </a:cubicBezTo>
                <a:cubicBezTo>
                  <a:pt x="5202291" y="-33371"/>
                  <a:pt x="5553250" y="52087"/>
                  <a:pt x="5821078" y="0"/>
                </a:cubicBezTo>
                <a:cubicBezTo>
                  <a:pt x="6088906" y="-52087"/>
                  <a:pt x="6185970" y="21888"/>
                  <a:pt x="6402605" y="0"/>
                </a:cubicBezTo>
                <a:cubicBezTo>
                  <a:pt x="6619240" y="-21888"/>
                  <a:pt x="6818395" y="30145"/>
                  <a:pt x="7094621" y="0"/>
                </a:cubicBezTo>
                <a:cubicBezTo>
                  <a:pt x="7370847" y="-30145"/>
                  <a:pt x="7326041" y="15843"/>
                  <a:pt x="7455167" y="0"/>
                </a:cubicBezTo>
                <a:cubicBezTo>
                  <a:pt x="7584293" y="-15843"/>
                  <a:pt x="7727008" y="6650"/>
                  <a:pt x="7815714" y="0"/>
                </a:cubicBezTo>
                <a:cubicBezTo>
                  <a:pt x="7904420" y="-6650"/>
                  <a:pt x="8189595" y="14271"/>
                  <a:pt x="8397240" y="0"/>
                </a:cubicBezTo>
                <a:cubicBezTo>
                  <a:pt x="8604885" y="-14271"/>
                  <a:pt x="8862429" y="62374"/>
                  <a:pt x="9199746" y="0"/>
                </a:cubicBezTo>
                <a:cubicBezTo>
                  <a:pt x="9537063" y="-62374"/>
                  <a:pt x="9497156" y="22129"/>
                  <a:pt x="9781273" y="0"/>
                </a:cubicBezTo>
                <a:cubicBezTo>
                  <a:pt x="10065390" y="-22129"/>
                  <a:pt x="10096623" y="8582"/>
                  <a:pt x="10252309" y="0"/>
                </a:cubicBezTo>
                <a:cubicBezTo>
                  <a:pt x="10407995" y="-8582"/>
                  <a:pt x="10383980" y="21981"/>
                  <a:pt x="10502365" y="0"/>
                </a:cubicBezTo>
                <a:cubicBezTo>
                  <a:pt x="10620750" y="-21981"/>
                  <a:pt x="10781495" y="56975"/>
                  <a:pt x="11049000" y="0"/>
                </a:cubicBezTo>
                <a:cubicBezTo>
                  <a:pt x="11058115" y="190625"/>
                  <a:pt x="10994790" y="484486"/>
                  <a:pt x="11049000" y="605989"/>
                </a:cubicBezTo>
                <a:cubicBezTo>
                  <a:pt x="11103210" y="727492"/>
                  <a:pt x="11036112" y="897367"/>
                  <a:pt x="11049000" y="1151925"/>
                </a:cubicBezTo>
                <a:cubicBezTo>
                  <a:pt x="11061888" y="1406483"/>
                  <a:pt x="11016300" y="1610940"/>
                  <a:pt x="11049000" y="1757915"/>
                </a:cubicBezTo>
                <a:cubicBezTo>
                  <a:pt x="11081700" y="1904890"/>
                  <a:pt x="10989031" y="2207702"/>
                  <a:pt x="11049000" y="2423957"/>
                </a:cubicBezTo>
                <a:cubicBezTo>
                  <a:pt x="11108969" y="2640212"/>
                  <a:pt x="11028062" y="2686049"/>
                  <a:pt x="11049000" y="2849787"/>
                </a:cubicBezTo>
                <a:cubicBezTo>
                  <a:pt x="11069938" y="3013525"/>
                  <a:pt x="11020237" y="3272459"/>
                  <a:pt x="11049000" y="3395723"/>
                </a:cubicBezTo>
                <a:cubicBezTo>
                  <a:pt x="11077763" y="3518987"/>
                  <a:pt x="10999717" y="3640159"/>
                  <a:pt x="11049000" y="3881606"/>
                </a:cubicBezTo>
                <a:cubicBezTo>
                  <a:pt x="11098283" y="4123053"/>
                  <a:pt x="11042602" y="4245233"/>
                  <a:pt x="11049000" y="4487595"/>
                </a:cubicBezTo>
                <a:cubicBezTo>
                  <a:pt x="11055398" y="4729957"/>
                  <a:pt x="11015225" y="4963997"/>
                  <a:pt x="11049000" y="5153638"/>
                </a:cubicBezTo>
                <a:cubicBezTo>
                  <a:pt x="11082775" y="5343279"/>
                  <a:pt x="11030708" y="5833812"/>
                  <a:pt x="11049000" y="6005298"/>
                </a:cubicBezTo>
                <a:cubicBezTo>
                  <a:pt x="10929968" y="6018700"/>
                  <a:pt x="10799146" y="5989770"/>
                  <a:pt x="10688454" y="6005298"/>
                </a:cubicBezTo>
                <a:cubicBezTo>
                  <a:pt x="10577762" y="6020826"/>
                  <a:pt x="10400196" y="5971610"/>
                  <a:pt x="10217417" y="6005298"/>
                </a:cubicBezTo>
                <a:cubicBezTo>
                  <a:pt x="10034638" y="6038986"/>
                  <a:pt x="9856453" y="5967305"/>
                  <a:pt x="9746381" y="6005298"/>
                </a:cubicBezTo>
                <a:cubicBezTo>
                  <a:pt x="9636309" y="6043291"/>
                  <a:pt x="9489323" y="5959821"/>
                  <a:pt x="9275345" y="6005298"/>
                </a:cubicBezTo>
                <a:cubicBezTo>
                  <a:pt x="9061367" y="6050775"/>
                  <a:pt x="8733887" y="5969598"/>
                  <a:pt x="8583328" y="6005298"/>
                </a:cubicBezTo>
                <a:cubicBezTo>
                  <a:pt x="8432769" y="6040998"/>
                  <a:pt x="8144272" y="5969624"/>
                  <a:pt x="8001802" y="6005298"/>
                </a:cubicBezTo>
                <a:cubicBezTo>
                  <a:pt x="7859332" y="6040972"/>
                  <a:pt x="7638486" y="5987147"/>
                  <a:pt x="7309786" y="6005298"/>
                </a:cubicBezTo>
                <a:cubicBezTo>
                  <a:pt x="6981086" y="6023449"/>
                  <a:pt x="6946752" y="5998970"/>
                  <a:pt x="6838749" y="6005298"/>
                </a:cubicBezTo>
                <a:cubicBezTo>
                  <a:pt x="6730746" y="6011626"/>
                  <a:pt x="6596065" y="5986025"/>
                  <a:pt x="6367713" y="6005298"/>
                </a:cubicBezTo>
                <a:cubicBezTo>
                  <a:pt x="6139361" y="6024571"/>
                  <a:pt x="6219330" y="6000128"/>
                  <a:pt x="6117657" y="6005298"/>
                </a:cubicBezTo>
                <a:cubicBezTo>
                  <a:pt x="6015984" y="6010468"/>
                  <a:pt x="5922203" y="5984795"/>
                  <a:pt x="5867601" y="6005298"/>
                </a:cubicBezTo>
                <a:cubicBezTo>
                  <a:pt x="5812999" y="6025801"/>
                  <a:pt x="5330096" y="5999262"/>
                  <a:pt x="5175584" y="6005298"/>
                </a:cubicBezTo>
                <a:cubicBezTo>
                  <a:pt x="5021072" y="6011334"/>
                  <a:pt x="4713305" y="5998718"/>
                  <a:pt x="4483568" y="6005298"/>
                </a:cubicBezTo>
                <a:cubicBezTo>
                  <a:pt x="4253831" y="6011878"/>
                  <a:pt x="4175823" y="5973742"/>
                  <a:pt x="3902042" y="6005298"/>
                </a:cubicBezTo>
                <a:cubicBezTo>
                  <a:pt x="3628261" y="6036854"/>
                  <a:pt x="3770318" y="5981541"/>
                  <a:pt x="3651985" y="6005298"/>
                </a:cubicBezTo>
                <a:cubicBezTo>
                  <a:pt x="3533652" y="6029055"/>
                  <a:pt x="3192881" y="5983179"/>
                  <a:pt x="3070459" y="6005298"/>
                </a:cubicBezTo>
                <a:cubicBezTo>
                  <a:pt x="2948037" y="6027417"/>
                  <a:pt x="2889194" y="5979005"/>
                  <a:pt x="2820403" y="6005298"/>
                </a:cubicBezTo>
                <a:cubicBezTo>
                  <a:pt x="2751612" y="6031591"/>
                  <a:pt x="2400614" y="5976498"/>
                  <a:pt x="2017896" y="6005298"/>
                </a:cubicBezTo>
                <a:cubicBezTo>
                  <a:pt x="1635178" y="6034098"/>
                  <a:pt x="1588693" y="5946474"/>
                  <a:pt x="1436370" y="6005298"/>
                </a:cubicBezTo>
                <a:cubicBezTo>
                  <a:pt x="1284047" y="6064122"/>
                  <a:pt x="1007436" y="5977283"/>
                  <a:pt x="633864" y="6005298"/>
                </a:cubicBezTo>
                <a:cubicBezTo>
                  <a:pt x="260292" y="6033313"/>
                  <a:pt x="261151" y="5974128"/>
                  <a:pt x="0" y="6005298"/>
                </a:cubicBezTo>
                <a:cubicBezTo>
                  <a:pt x="-17892" y="5808164"/>
                  <a:pt x="28225" y="5773726"/>
                  <a:pt x="0" y="5579468"/>
                </a:cubicBezTo>
                <a:cubicBezTo>
                  <a:pt x="-28225" y="5385210"/>
                  <a:pt x="9376" y="5331115"/>
                  <a:pt x="0" y="5153638"/>
                </a:cubicBezTo>
                <a:cubicBezTo>
                  <a:pt x="-9376" y="4976161"/>
                  <a:pt x="43863" y="4903911"/>
                  <a:pt x="0" y="4787860"/>
                </a:cubicBezTo>
                <a:cubicBezTo>
                  <a:pt x="-43863" y="4671809"/>
                  <a:pt x="17568" y="4453712"/>
                  <a:pt x="0" y="4301977"/>
                </a:cubicBezTo>
                <a:cubicBezTo>
                  <a:pt x="-17568" y="4150242"/>
                  <a:pt x="79738" y="3817791"/>
                  <a:pt x="0" y="3635935"/>
                </a:cubicBezTo>
                <a:cubicBezTo>
                  <a:pt x="-79738" y="3454079"/>
                  <a:pt x="55399" y="3260912"/>
                  <a:pt x="0" y="3089999"/>
                </a:cubicBezTo>
                <a:cubicBezTo>
                  <a:pt x="-55399" y="2919086"/>
                  <a:pt x="30228" y="2792908"/>
                  <a:pt x="0" y="2544063"/>
                </a:cubicBezTo>
                <a:cubicBezTo>
                  <a:pt x="-30228" y="2295218"/>
                  <a:pt x="19360" y="2246851"/>
                  <a:pt x="0" y="2118232"/>
                </a:cubicBezTo>
                <a:cubicBezTo>
                  <a:pt x="-19360" y="1989613"/>
                  <a:pt x="31547" y="1833441"/>
                  <a:pt x="0" y="1752455"/>
                </a:cubicBezTo>
                <a:cubicBezTo>
                  <a:pt x="-31547" y="1671469"/>
                  <a:pt x="19450" y="1349109"/>
                  <a:pt x="0" y="1146466"/>
                </a:cubicBezTo>
                <a:cubicBezTo>
                  <a:pt x="-19450" y="943823"/>
                  <a:pt x="9208" y="871125"/>
                  <a:pt x="0" y="660583"/>
                </a:cubicBezTo>
                <a:cubicBezTo>
                  <a:pt x="-9208" y="450041"/>
                  <a:pt x="8902" y="158970"/>
                  <a:pt x="0" y="0"/>
                </a:cubicBezTo>
                <a:close/>
              </a:path>
              <a:path w="11049000" h="6005298" stroke="0" extrusionOk="0">
                <a:moveTo>
                  <a:pt x="0" y="0"/>
                </a:moveTo>
                <a:cubicBezTo>
                  <a:pt x="116376" y="-28722"/>
                  <a:pt x="263761" y="28418"/>
                  <a:pt x="360546" y="0"/>
                </a:cubicBezTo>
                <a:cubicBezTo>
                  <a:pt x="457331" y="-28418"/>
                  <a:pt x="756141" y="10886"/>
                  <a:pt x="942073" y="0"/>
                </a:cubicBezTo>
                <a:cubicBezTo>
                  <a:pt x="1128005" y="-10886"/>
                  <a:pt x="1304997" y="49964"/>
                  <a:pt x="1523599" y="0"/>
                </a:cubicBezTo>
                <a:cubicBezTo>
                  <a:pt x="1742201" y="-49964"/>
                  <a:pt x="1711290" y="220"/>
                  <a:pt x="1773655" y="0"/>
                </a:cubicBezTo>
                <a:cubicBezTo>
                  <a:pt x="1836020" y="-220"/>
                  <a:pt x="2029619" y="28002"/>
                  <a:pt x="2134202" y="0"/>
                </a:cubicBezTo>
                <a:cubicBezTo>
                  <a:pt x="2238785" y="-28002"/>
                  <a:pt x="2413573" y="15137"/>
                  <a:pt x="2494748" y="0"/>
                </a:cubicBezTo>
                <a:cubicBezTo>
                  <a:pt x="2575923" y="-15137"/>
                  <a:pt x="2912009" y="86281"/>
                  <a:pt x="3297254" y="0"/>
                </a:cubicBezTo>
                <a:cubicBezTo>
                  <a:pt x="3682499" y="-86281"/>
                  <a:pt x="3750815" y="33816"/>
                  <a:pt x="4099761" y="0"/>
                </a:cubicBezTo>
                <a:cubicBezTo>
                  <a:pt x="4448707" y="-33816"/>
                  <a:pt x="4292472" y="22394"/>
                  <a:pt x="4349817" y="0"/>
                </a:cubicBezTo>
                <a:cubicBezTo>
                  <a:pt x="4407162" y="-22394"/>
                  <a:pt x="4708945" y="33445"/>
                  <a:pt x="4820853" y="0"/>
                </a:cubicBezTo>
                <a:cubicBezTo>
                  <a:pt x="4932761" y="-33445"/>
                  <a:pt x="5104739" y="15540"/>
                  <a:pt x="5181399" y="0"/>
                </a:cubicBezTo>
                <a:cubicBezTo>
                  <a:pt x="5258059" y="-15540"/>
                  <a:pt x="5380665" y="3128"/>
                  <a:pt x="5541946" y="0"/>
                </a:cubicBezTo>
                <a:cubicBezTo>
                  <a:pt x="5703227" y="-3128"/>
                  <a:pt x="5733540" y="15858"/>
                  <a:pt x="5792002" y="0"/>
                </a:cubicBezTo>
                <a:cubicBezTo>
                  <a:pt x="5850464" y="-15858"/>
                  <a:pt x="6335245" y="35681"/>
                  <a:pt x="6484018" y="0"/>
                </a:cubicBezTo>
                <a:cubicBezTo>
                  <a:pt x="6632791" y="-35681"/>
                  <a:pt x="6834089" y="18000"/>
                  <a:pt x="7176035" y="0"/>
                </a:cubicBezTo>
                <a:cubicBezTo>
                  <a:pt x="7517981" y="-18000"/>
                  <a:pt x="7598492" y="52421"/>
                  <a:pt x="7978541" y="0"/>
                </a:cubicBezTo>
                <a:cubicBezTo>
                  <a:pt x="8358590" y="-52421"/>
                  <a:pt x="8559350" y="28231"/>
                  <a:pt x="8781047" y="0"/>
                </a:cubicBezTo>
                <a:cubicBezTo>
                  <a:pt x="9002744" y="-28231"/>
                  <a:pt x="9124389" y="40223"/>
                  <a:pt x="9252084" y="0"/>
                </a:cubicBezTo>
                <a:cubicBezTo>
                  <a:pt x="9379779" y="-40223"/>
                  <a:pt x="9577374" y="6853"/>
                  <a:pt x="9723120" y="0"/>
                </a:cubicBezTo>
                <a:cubicBezTo>
                  <a:pt x="9868866" y="-6853"/>
                  <a:pt x="10044282" y="8123"/>
                  <a:pt x="10194156" y="0"/>
                </a:cubicBezTo>
                <a:cubicBezTo>
                  <a:pt x="10344030" y="-8123"/>
                  <a:pt x="10380518" y="1013"/>
                  <a:pt x="10444213" y="0"/>
                </a:cubicBezTo>
                <a:cubicBezTo>
                  <a:pt x="10507908" y="-1013"/>
                  <a:pt x="10841445" y="25185"/>
                  <a:pt x="11049000" y="0"/>
                </a:cubicBezTo>
                <a:cubicBezTo>
                  <a:pt x="11066895" y="273330"/>
                  <a:pt x="10984850" y="468045"/>
                  <a:pt x="11049000" y="605989"/>
                </a:cubicBezTo>
                <a:cubicBezTo>
                  <a:pt x="11113150" y="743933"/>
                  <a:pt x="11043016" y="915757"/>
                  <a:pt x="11049000" y="1091872"/>
                </a:cubicBezTo>
                <a:cubicBezTo>
                  <a:pt x="11054984" y="1267987"/>
                  <a:pt x="11044592" y="1381572"/>
                  <a:pt x="11049000" y="1577756"/>
                </a:cubicBezTo>
                <a:cubicBezTo>
                  <a:pt x="11053408" y="1773940"/>
                  <a:pt x="11009163" y="1969086"/>
                  <a:pt x="11049000" y="2243798"/>
                </a:cubicBezTo>
                <a:cubicBezTo>
                  <a:pt x="11088837" y="2518510"/>
                  <a:pt x="11028075" y="2520990"/>
                  <a:pt x="11049000" y="2789734"/>
                </a:cubicBezTo>
                <a:cubicBezTo>
                  <a:pt x="11069925" y="3058478"/>
                  <a:pt x="11026514" y="3155150"/>
                  <a:pt x="11049000" y="3335670"/>
                </a:cubicBezTo>
                <a:cubicBezTo>
                  <a:pt x="11071486" y="3516190"/>
                  <a:pt x="11014599" y="3636509"/>
                  <a:pt x="11049000" y="3821553"/>
                </a:cubicBezTo>
                <a:cubicBezTo>
                  <a:pt x="11083401" y="4006597"/>
                  <a:pt x="10996831" y="4270059"/>
                  <a:pt x="11049000" y="4487595"/>
                </a:cubicBezTo>
                <a:cubicBezTo>
                  <a:pt x="11101169" y="4705131"/>
                  <a:pt x="11042705" y="4848182"/>
                  <a:pt x="11049000" y="4973479"/>
                </a:cubicBezTo>
                <a:cubicBezTo>
                  <a:pt x="11055295" y="5098776"/>
                  <a:pt x="10956985" y="5578501"/>
                  <a:pt x="11049000" y="6005298"/>
                </a:cubicBezTo>
                <a:cubicBezTo>
                  <a:pt x="10877886" y="6006272"/>
                  <a:pt x="10622324" y="5974974"/>
                  <a:pt x="10467474" y="6005298"/>
                </a:cubicBezTo>
                <a:cubicBezTo>
                  <a:pt x="10312624" y="6035622"/>
                  <a:pt x="9916686" y="5992131"/>
                  <a:pt x="9775457" y="6005298"/>
                </a:cubicBezTo>
                <a:cubicBezTo>
                  <a:pt x="9634228" y="6018465"/>
                  <a:pt x="9572428" y="5997612"/>
                  <a:pt x="9414911" y="6005298"/>
                </a:cubicBezTo>
                <a:cubicBezTo>
                  <a:pt x="9257394" y="6012984"/>
                  <a:pt x="9275705" y="6004983"/>
                  <a:pt x="9164855" y="6005298"/>
                </a:cubicBezTo>
                <a:cubicBezTo>
                  <a:pt x="9054005" y="6005613"/>
                  <a:pt x="9027287" y="5997821"/>
                  <a:pt x="8914798" y="6005298"/>
                </a:cubicBezTo>
                <a:cubicBezTo>
                  <a:pt x="8802309" y="6012775"/>
                  <a:pt x="8650153" y="5965621"/>
                  <a:pt x="8554252" y="6005298"/>
                </a:cubicBezTo>
                <a:cubicBezTo>
                  <a:pt x="8458351" y="6044975"/>
                  <a:pt x="8323557" y="6004185"/>
                  <a:pt x="8193706" y="6005298"/>
                </a:cubicBezTo>
                <a:cubicBezTo>
                  <a:pt x="8063855" y="6006411"/>
                  <a:pt x="8003171" y="6000169"/>
                  <a:pt x="7833159" y="6005298"/>
                </a:cubicBezTo>
                <a:cubicBezTo>
                  <a:pt x="7663147" y="6010427"/>
                  <a:pt x="7225870" y="5977678"/>
                  <a:pt x="7030653" y="6005298"/>
                </a:cubicBezTo>
                <a:cubicBezTo>
                  <a:pt x="6835436" y="6032918"/>
                  <a:pt x="6781925" y="6004608"/>
                  <a:pt x="6670107" y="6005298"/>
                </a:cubicBezTo>
                <a:cubicBezTo>
                  <a:pt x="6558289" y="6005988"/>
                  <a:pt x="6316662" y="5952144"/>
                  <a:pt x="6088581" y="6005298"/>
                </a:cubicBezTo>
                <a:cubicBezTo>
                  <a:pt x="5860500" y="6058452"/>
                  <a:pt x="5818793" y="5999340"/>
                  <a:pt x="5728034" y="6005298"/>
                </a:cubicBezTo>
                <a:cubicBezTo>
                  <a:pt x="5637275" y="6011256"/>
                  <a:pt x="5194496" y="5993856"/>
                  <a:pt x="5036018" y="6005298"/>
                </a:cubicBezTo>
                <a:cubicBezTo>
                  <a:pt x="4877540" y="6016740"/>
                  <a:pt x="4612664" y="5978538"/>
                  <a:pt x="4454492" y="6005298"/>
                </a:cubicBezTo>
                <a:cubicBezTo>
                  <a:pt x="4296320" y="6032058"/>
                  <a:pt x="4266018" y="5986806"/>
                  <a:pt x="4093945" y="6005298"/>
                </a:cubicBezTo>
                <a:cubicBezTo>
                  <a:pt x="3921872" y="6023790"/>
                  <a:pt x="3786515" y="5973554"/>
                  <a:pt x="3622909" y="6005298"/>
                </a:cubicBezTo>
                <a:cubicBezTo>
                  <a:pt x="3459303" y="6037042"/>
                  <a:pt x="3475215" y="5984618"/>
                  <a:pt x="3372853" y="6005298"/>
                </a:cubicBezTo>
                <a:cubicBezTo>
                  <a:pt x="3270491" y="6025978"/>
                  <a:pt x="3016876" y="6001663"/>
                  <a:pt x="2680836" y="6005298"/>
                </a:cubicBezTo>
                <a:cubicBezTo>
                  <a:pt x="2344796" y="6008933"/>
                  <a:pt x="2246098" y="5946936"/>
                  <a:pt x="1988820" y="6005298"/>
                </a:cubicBezTo>
                <a:cubicBezTo>
                  <a:pt x="1731542" y="6063660"/>
                  <a:pt x="1683565" y="5949924"/>
                  <a:pt x="1517784" y="6005298"/>
                </a:cubicBezTo>
                <a:cubicBezTo>
                  <a:pt x="1352003" y="6060672"/>
                  <a:pt x="986784" y="5958761"/>
                  <a:pt x="825767" y="6005298"/>
                </a:cubicBezTo>
                <a:cubicBezTo>
                  <a:pt x="664750" y="6051835"/>
                  <a:pt x="191886" y="5930513"/>
                  <a:pt x="0" y="6005298"/>
                </a:cubicBezTo>
                <a:cubicBezTo>
                  <a:pt x="-71436" y="5712266"/>
                  <a:pt x="43654" y="5556001"/>
                  <a:pt x="0" y="5339256"/>
                </a:cubicBezTo>
                <a:cubicBezTo>
                  <a:pt x="-43654" y="5122511"/>
                  <a:pt x="36617" y="4984999"/>
                  <a:pt x="0" y="4733267"/>
                </a:cubicBezTo>
                <a:cubicBezTo>
                  <a:pt x="-36617" y="4481535"/>
                  <a:pt x="62706" y="4432789"/>
                  <a:pt x="0" y="4187331"/>
                </a:cubicBezTo>
                <a:cubicBezTo>
                  <a:pt x="-62706" y="3941873"/>
                  <a:pt x="54969" y="3896542"/>
                  <a:pt x="0" y="3701447"/>
                </a:cubicBezTo>
                <a:cubicBezTo>
                  <a:pt x="-54969" y="3506352"/>
                  <a:pt x="34116" y="3470236"/>
                  <a:pt x="0" y="3275617"/>
                </a:cubicBezTo>
                <a:cubicBezTo>
                  <a:pt x="-34116" y="3080998"/>
                  <a:pt x="10376" y="3027856"/>
                  <a:pt x="0" y="2789734"/>
                </a:cubicBezTo>
                <a:cubicBezTo>
                  <a:pt x="-10376" y="2551612"/>
                  <a:pt x="30413" y="2553698"/>
                  <a:pt x="0" y="2423957"/>
                </a:cubicBezTo>
                <a:cubicBezTo>
                  <a:pt x="-30413" y="2294216"/>
                  <a:pt x="19262" y="2176956"/>
                  <a:pt x="0" y="1938073"/>
                </a:cubicBezTo>
                <a:cubicBezTo>
                  <a:pt x="-19262" y="1699190"/>
                  <a:pt x="22999" y="1719248"/>
                  <a:pt x="0" y="1512243"/>
                </a:cubicBezTo>
                <a:cubicBezTo>
                  <a:pt x="-22999" y="1305238"/>
                  <a:pt x="7197" y="1183288"/>
                  <a:pt x="0" y="906254"/>
                </a:cubicBezTo>
                <a:cubicBezTo>
                  <a:pt x="-7197" y="629220"/>
                  <a:pt x="103439" y="187563"/>
                  <a:pt x="0" y="0"/>
                </a:cubicBezTo>
                <a:close/>
              </a:path>
            </a:pathLst>
          </a:custGeom>
          <a:ln>
            <a:extLst>
              <a:ext uri="{C807C97D-BFC1-408E-A445-0C87EB9F89A2}">
                <ask:lineSketchStyleProps xmlns:ask="http://schemas.microsoft.com/office/drawing/2018/sketchyshapes" sd="2138040100">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de-AT" sz="2400" b="1" dirty="0">
                <a:latin typeface="Schulschrift" panose="02000603000000000000" pitchFamily="2" charset="0"/>
                <a:ea typeface="Schulschrift" panose="02000603000000000000" pitchFamily="2" charset="0"/>
              </a:rPr>
              <a:t>Entwicklung der Berufe</a:t>
            </a:r>
          </a:p>
          <a:p>
            <a:pPr algn="ctr">
              <a:lnSpc>
                <a:spcPct val="150000"/>
              </a:lnSpc>
            </a:pPr>
            <a:r>
              <a:rPr lang="de-AT" dirty="0">
                <a:latin typeface="Schulschrift" panose="02000603000000000000" pitchFamily="2" charset="0"/>
                <a:ea typeface="Schulschrift" panose="02000603000000000000" pitchFamily="2" charset="0"/>
              </a:rPr>
              <a:t>Warum denkst du, haben sich die Berufe im Laufe der Zeit verändert und weiterentwickelt?</a:t>
            </a:r>
          </a:p>
          <a:p>
            <a:pPr marL="285750" indent="-285750" algn="ctr">
              <a:lnSpc>
                <a:spcPct val="150000"/>
              </a:lnSpc>
              <a:buFontTx/>
              <a:buChar char="-"/>
            </a:pPr>
            <a:r>
              <a:rPr lang="de-AT" dirty="0">
                <a:latin typeface="Schulschrift" panose="02000603000000000000" pitchFamily="2" charset="0"/>
                <a:ea typeface="Schulschrift" panose="02000603000000000000" pitchFamily="2" charset="0"/>
              </a:rPr>
              <a:t>Schreibe deine Gedanken hier auf!</a:t>
            </a: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marL="285750" indent="-285750" algn="ctr">
              <a:lnSpc>
                <a:spcPct val="150000"/>
              </a:lnSpc>
              <a:buFontTx/>
              <a:buChar char="-"/>
            </a:pPr>
            <a:endParaRPr lang="de-AT" dirty="0">
              <a:latin typeface="Schulschrift" panose="02000603000000000000" pitchFamily="2" charset="0"/>
              <a:ea typeface="Schulschrift" panose="02000603000000000000" pitchFamily="2" charset="0"/>
            </a:endParaRPr>
          </a:p>
          <a:p>
            <a:pPr algn="ctr">
              <a:lnSpc>
                <a:spcPct val="150000"/>
              </a:lnSpc>
            </a:pPr>
            <a:endParaRPr lang="de-AT" dirty="0">
              <a:latin typeface="Schulschrift" panose="02000603000000000000" pitchFamily="2" charset="0"/>
              <a:ea typeface="Schulschrift" panose="02000603000000000000" pitchFamily="2" charset="0"/>
            </a:endParaRPr>
          </a:p>
        </p:txBody>
      </p:sp>
      <p:graphicFrame>
        <p:nvGraphicFramePr>
          <p:cNvPr id="3" name="Tabelle 3">
            <a:extLst>
              <a:ext uri="{FF2B5EF4-FFF2-40B4-BE49-F238E27FC236}">
                <a16:creationId xmlns:a16="http://schemas.microsoft.com/office/drawing/2014/main" id="{130967B7-09B3-4B56-971B-E1FB04799E2E}"/>
              </a:ext>
            </a:extLst>
          </p:cNvPr>
          <p:cNvGraphicFramePr>
            <a:graphicFrameLocks noGrp="1"/>
          </p:cNvGraphicFramePr>
          <p:nvPr>
            <p:extLst>
              <p:ext uri="{D42A27DB-BD31-4B8C-83A1-F6EECF244321}">
                <p14:modId xmlns:p14="http://schemas.microsoft.com/office/powerpoint/2010/main" val="1332799330"/>
              </p:ext>
            </p:extLst>
          </p:nvPr>
        </p:nvGraphicFramePr>
        <p:xfrm>
          <a:off x="871537" y="2628900"/>
          <a:ext cx="10448925" cy="3448048"/>
        </p:xfrm>
        <a:graphic>
          <a:graphicData uri="http://schemas.openxmlformats.org/drawingml/2006/table">
            <a:tbl>
              <a:tblPr firstRow="1" bandRow="1">
                <a:tableStyleId>{5940675A-B579-460E-94D1-54222C63F5DA}</a:tableStyleId>
              </a:tblPr>
              <a:tblGrid>
                <a:gridCol w="10448925">
                  <a:extLst>
                    <a:ext uri="{9D8B030D-6E8A-4147-A177-3AD203B41FA5}">
                      <a16:colId xmlns:a16="http://schemas.microsoft.com/office/drawing/2014/main" val="2198922022"/>
                    </a:ext>
                  </a:extLst>
                </a:gridCol>
              </a:tblGrid>
              <a:tr h="431006">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154787"/>
                  </a:ext>
                </a:extLst>
              </a:tr>
              <a:tr h="431006">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659101"/>
                  </a:ext>
                </a:extLst>
              </a:tr>
              <a:tr h="431006">
                <a:tc>
                  <a:txBody>
                    <a:bodyPr/>
                    <a:lstStyle/>
                    <a:p>
                      <a:endParaRPr lang="de-A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700125"/>
                  </a:ext>
                </a:extLst>
              </a:tr>
              <a:tr h="431006">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7658816"/>
                  </a:ext>
                </a:extLst>
              </a:tr>
              <a:tr h="431006">
                <a:tc>
                  <a:txBody>
                    <a:bodyPr/>
                    <a:lstStyle/>
                    <a:p>
                      <a:endParaRPr lang="de-A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534918"/>
                  </a:ext>
                </a:extLst>
              </a:tr>
              <a:tr h="431006">
                <a:tc>
                  <a:txBody>
                    <a:bodyPr/>
                    <a:lstStyle/>
                    <a:p>
                      <a:endParaRPr lang="de-A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1434753"/>
                  </a:ext>
                </a:extLst>
              </a:tr>
              <a:tr h="431006">
                <a:tc>
                  <a:txBody>
                    <a:bodyPr/>
                    <a:lstStyle/>
                    <a:p>
                      <a:endParaRPr lang="de-AT"/>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495285"/>
                  </a:ext>
                </a:extLst>
              </a:tr>
              <a:tr h="431006">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140792"/>
                  </a:ext>
                </a:extLst>
              </a:tr>
            </a:tbl>
          </a:graphicData>
        </a:graphic>
      </p:graphicFrame>
      <p:pic>
        <p:nvPicPr>
          <p:cNvPr id="4" name="Grafik 3">
            <a:extLst>
              <a:ext uri="{FF2B5EF4-FFF2-40B4-BE49-F238E27FC236}">
                <a16:creationId xmlns:a16="http://schemas.microsoft.com/office/drawing/2014/main" id="{C0209FFF-B610-4892-B96A-AE1CE2BF4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3074" y="269014"/>
            <a:ext cx="2570902" cy="512038"/>
          </a:xfrm>
          <a:prstGeom prst="rect">
            <a:avLst/>
          </a:prstGeom>
        </p:spPr>
      </p:pic>
    </p:spTree>
    <p:extLst>
      <p:ext uri="{BB962C8B-B14F-4D97-AF65-F5344CB8AC3E}">
        <p14:creationId xmlns:p14="http://schemas.microsoft.com/office/powerpoint/2010/main" val="10150342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Breitbild</PresentationFormat>
  <Paragraphs>506</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Calibri Light</vt:lpstr>
      <vt:lpstr>Schulschrift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Sodl Adriana</dc:creator>
  <cp:lastModifiedBy>Sodl Adriana</cp:lastModifiedBy>
  <cp:revision>19</cp:revision>
  <dcterms:created xsi:type="dcterms:W3CDTF">2021-06-08T08:15:03Z</dcterms:created>
  <dcterms:modified xsi:type="dcterms:W3CDTF">2021-06-09T13:09:58Z</dcterms:modified>
</cp:coreProperties>
</file>